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69" r:id="rId2"/>
    <p:sldId id="282" r:id="rId3"/>
    <p:sldId id="285" r:id="rId4"/>
    <p:sldId id="326" r:id="rId5"/>
    <p:sldId id="293" r:id="rId6"/>
    <p:sldId id="329" r:id="rId7"/>
    <p:sldId id="340" r:id="rId8"/>
    <p:sldId id="341" r:id="rId9"/>
    <p:sldId id="342" r:id="rId10"/>
    <p:sldId id="343" r:id="rId11"/>
    <p:sldId id="344" r:id="rId12"/>
    <p:sldId id="345" r:id="rId13"/>
    <p:sldId id="330" r:id="rId14"/>
    <p:sldId id="331" r:id="rId15"/>
    <p:sldId id="346" r:id="rId16"/>
    <p:sldId id="347" r:id="rId17"/>
    <p:sldId id="348" r:id="rId18"/>
    <p:sldId id="324" r:id="rId19"/>
    <p:sldId id="334" r:id="rId20"/>
    <p:sldId id="267" r:id="rId21"/>
  </p:sldIdLst>
  <p:sldSz cx="12192000" cy="6858000"/>
  <p:notesSz cx="6858000" cy="9144000"/>
  <p:custDataLst>
    <p:tags r:id="rId22"/>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B300"/>
    <a:srgbClr val="946C5D"/>
    <a:srgbClr val="D84315"/>
    <a:srgbClr val="F57C00"/>
    <a:srgbClr val="EFEFEF"/>
    <a:srgbClr val="75757D"/>
    <a:srgbClr val="D1D1D1"/>
    <a:srgbClr val="6565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4" autoAdjust="0"/>
    <p:restoredTop sz="94660"/>
  </p:normalViewPr>
  <p:slideViewPr>
    <p:cSldViewPr snapToGrid="0">
      <p:cViewPr>
        <p:scale>
          <a:sx n="80" d="100"/>
          <a:sy n="80" d="100"/>
        </p:scale>
        <p:origin x="420"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07CD7D-0373-438D-A611-2B18760BCCA2}" type="datetimeFigureOut">
              <a:rPr lang="en-US">
                <a:solidFill>
                  <a:srgbClr val="000000">
                    <a:tint val="75000"/>
                  </a:srgbClr>
                </a:solidFill>
              </a:rPr>
              <a:pPr>
                <a:defRPr/>
              </a:pPr>
              <a:t>11/5/2017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fld id="{9BB9F62D-FC13-4409-A200-9F9225F350D0}" type="slidenum">
              <a:rPr lang="en-US" altLang="tr-TR"/>
              <a:pPr/>
              <a:t>‹#›</a:t>
            </a:fld>
            <a:endParaRPr lang="en-US" altLang="tr-TR"/>
          </a:p>
        </p:txBody>
      </p:sp>
    </p:spTree>
    <p:extLst>
      <p:ext uri="{BB962C8B-B14F-4D97-AF65-F5344CB8AC3E}">
        <p14:creationId xmlns:p14="http://schemas.microsoft.com/office/powerpoint/2010/main" val="15928297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ed_Layout">
    <p:bg>
      <p:bgPr>
        <a:solidFill>
          <a:schemeClr val="tx1"/>
        </a:solidFill>
        <a:effectLst/>
      </p:bgPr>
    </p:bg>
    <p:spTree>
      <p:nvGrpSpPr>
        <p:cNvPr id="1" name=""/>
        <p:cNvGrpSpPr/>
        <p:nvPr/>
      </p:nvGrpSpPr>
      <p:grpSpPr>
        <a:xfrm>
          <a:off x="0" y="0"/>
          <a:ext cx="0" cy="0"/>
          <a:chOff x="0" y="0"/>
          <a:chExt cx="0" cy="0"/>
        </a:xfrm>
      </p:grpSpPr>
      <p:sp>
        <p:nvSpPr>
          <p:cNvPr id="3" name="Oval 2"/>
          <p:cNvSpPr/>
          <p:nvPr userDrawn="1"/>
        </p:nvSpPr>
        <p:spPr>
          <a:xfrm>
            <a:off x="342901" y="-533400"/>
            <a:ext cx="11544300" cy="7325784"/>
          </a:xfrm>
          <a:prstGeom prst="ellipse">
            <a:avLst/>
          </a:prstGeom>
          <a:gradFill flip="none" rotWithShape="1">
            <a:gsLst>
              <a:gs pos="37000">
                <a:schemeClr val="accent5">
                  <a:lumMod val="76000"/>
                </a:schemeClr>
              </a:gs>
              <a:gs pos="0">
                <a:schemeClr val="accent5"/>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4" name="Rectangle 7"/>
          <p:cNvSpPr/>
          <p:nvPr userDrawn="1"/>
        </p:nvSpPr>
        <p:spPr>
          <a:xfrm>
            <a:off x="0" y="4191000"/>
            <a:ext cx="12192000" cy="266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5" name="Oval 4"/>
          <p:cNvSpPr/>
          <p:nvPr userDrawn="1"/>
        </p:nvSpPr>
        <p:spPr>
          <a:xfrm>
            <a:off x="0" y="4343400"/>
            <a:ext cx="12192000" cy="2514600"/>
          </a:xfrm>
          <a:prstGeom prst="ellipse">
            <a:avLst/>
          </a:prstGeom>
          <a:gradFill flip="none" rotWithShape="1">
            <a:gsLst>
              <a:gs pos="40000">
                <a:schemeClr val="accent5">
                  <a:lumMod val="68000"/>
                </a:schemeClr>
              </a:gs>
              <a:gs pos="0">
                <a:schemeClr val="accent5"/>
              </a:gs>
              <a:gs pos="100000">
                <a:schemeClr val="tx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F875CDFB-02A4-4794-A347-70471386EC81}" type="datetimeFigureOut">
              <a:rPr lang="en-US">
                <a:solidFill>
                  <a:srgbClr val="000000">
                    <a:tint val="75000"/>
                  </a:srgbClr>
                </a:solidFill>
              </a:rPr>
              <a:pPr>
                <a:defRPr/>
              </a:pPr>
              <a:t>11/5/2017</a:t>
            </a:fld>
            <a:endParaRPr lang="en-US">
              <a:solidFill>
                <a:srgbClr val="000000">
                  <a:tint val="75000"/>
                </a:srgb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8" name="Slide Number Placeholder 4"/>
          <p:cNvSpPr>
            <a:spLocks noGrp="1"/>
          </p:cNvSpPr>
          <p:nvPr>
            <p:ph type="sldNum" sz="quarter" idx="12"/>
          </p:nvPr>
        </p:nvSpPr>
        <p:spPr/>
        <p:txBody>
          <a:bodyPr/>
          <a:lstStyle>
            <a:lvl1pPr>
              <a:defRPr/>
            </a:lvl1pPr>
          </a:lstStyle>
          <a:p>
            <a:fld id="{0AB282FE-E361-4CEC-A72F-9E53845330A7}" type="slidenum">
              <a:rPr lang="en-US" altLang="tr-TR"/>
              <a:pPr/>
              <a:t>‹#›</a:t>
            </a:fld>
            <a:endParaRPr lang="en-US" altLang="tr-TR"/>
          </a:p>
        </p:txBody>
      </p:sp>
    </p:spTree>
    <p:extLst>
      <p:ext uri="{BB962C8B-B14F-4D97-AF65-F5344CB8AC3E}">
        <p14:creationId xmlns:p14="http://schemas.microsoft.com/office/powerpoint/2010/main" val="1664785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41B20"/>
            </a:gs>
            <a:gs pos="19000">
              <a:srgbClr val="141B20"/>
            </a:gs>
            <a:gs pos="39999">
              <a:srgbClr val="27343F"/>
            </a:gs>
            <a:gs pos="67000">
              <a:srgbClr val="000000"/>
            </a:gs>
            <a:gs pos="100000">
              <a:srgbClr val="485F74"/>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p>
        </p:txBody>
      </p:sp>
      <p:sp>
        <p:nvSpPr>
          <p:cNvPr id="1027" name="Text Placeholder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cs typeface="+mn-cs"/>
              </a:defRPr>
            </a:lvl1pPr>
          </a:lstStyle>
          <a:p>
            <a:pPr>
              <a:defRPr/>
            </a:pPr>
            <a:fld id="{00F46347-80BD-4281-9A7D-0AED6FAD8E00}" type="datetimeFigureOut">
              <a:rPr lang="en-US">
                <a:solidFill>
                  <a:srgbClr val="000000">
                    <a:tint val="75000"/>
                  </a:srgbClr>
                </a:solidFill>
              </a:rPr>
              <a:pPr>
                <a:defRPr/>
              </a:pPr>
              <a:t>11/5/2017</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cs typeface="+mn-cs"/>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pPr fontAlgn="base">
              <a:spcBef>
                <a:spcPct val="0"/>
              </a:spcBef>
              <a:spcAft>
                <a:spcPct val="0"/>
              </a:spcAft>
            </a:pPr>
            <a:fld id="{A6681F1F-4A5D-4C37-BE75-A4938DB575D2}" type="slidenum">
              <a:rPr lang="en-US" altLang="tr-TR">
                <a:cs typeface="Arial" panose="020B0604020202020204" pitchFamily="34" charset="0"/>
              </a:rPr>
              <a:pPr fontAlgn="base">
                <a:spcBef>
                  <a:spcPct val="0"/>
                </a:spcBef>
                <a:spcAft>
                  <a:spcPct val="0"/>
                </a:spcAft>
              </a:pPr>
              <a:t>‹#›</a:t>
            </a:fld>
            <a:endParaRPr lang="en-US" altLang="tr-TR">
              <a:cs typeface="Arial" panose="020B0604020202020204" pitchFamily="34" charset="0"/>
            </a:endParaRPr>
          </a:p>
        </p:txBody>
      </p:sp>
    </p:spTree>
    <p:extLst>
      <p:ext uri="{BB962C8B-B14F-4D97-AF65-F5344CB8AC3E}">
        <p14:creationId xmlns:p14="http://schemas.microsoft.com/office/powerpoint/2010/main" val="814099885"/>
      </p:ext>
    </p:extLst>
  </p:cSld>
  <p:clrMap bg1="lt1" tx1="dk1" bg2="lt2" tx2="dk2" accent1="accent1" accent2="accent2" accent3="accent3" accent4="accent4" accent5="accent5" accent6="accent6" hlink="hlink" folHlink="folHlink"/>
  <p:sldLayoutIdLst>
    <p:sldLayoutId id="2147483664" r:id="rId1"/>
    <p:sldLayoutId id="2147483665" r:id="rId2"/>
  </p:sldLayoutIdLst>
  <p:timing>
    <p:tnLst>
      <p:par>
        <p:cTn id="1" dur="indefinite" restart="never" nodeType="tmRoot"/>
      </p:par>
    </p:tnLst>
  </p:timing>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anose="020F0502020204030204" pitchFamily="34" charset="0"/>
        </a:defRPr>
      </a:lvl2pPr>
      <a:lvl3pPr algn="ctr" rtl="0" fontAlgn="base">
        <a:spcBef>
          <a:spcPct val="0"/>
        </a:spcBef>
        <a:spcAft>
          <a:spcPct val="0"/>
        </a:spcAft>
        <a:defRPr sz="5867">
          <a:solidFill>
            <a:schemeClr val="tx1"/>
          </a:solidFill>
          <a:latin typeface="Calibri" panose="020F0502020204030204" pitchFamily="34" charset="0"/>
        </a:defRPr>
      </a:lvl3pPr>
      <a:lvl4pPr algn="ctr" rtl="0" fontAlgn="base">
        <a:spcBef>
          <a:spcPct val="0"/>
        </a:spcBef>
        <a:spcAft>
          <a:spcPct val="0"/>
        </a:spcAft>
        <a:defRPr sz="5867">
          <a:solidFill>
            <a:schemeClr val="tx1"/>
          </a:solidFill>
          <a:latin typeface="Calibri" panose="020F0502020204030204" pitchFamily="34" charset="0"/>
        </a:defRPr>
      </a:lvl4pPr>
      <a:lvl5pPr algn="ctr" rtl="0" fontAlgn="base">
        <a:spcBef>
          <a:spcPct val="0"/>
        </a:spcBef>
        <a:spcAft>
          <a:spcPct val="0"/>
        </a:spcAft>
        <a:defRPr sz="5867">
          <a:solidFill>
            <a:schemeClr val="tx1"/>
          </a:solidFill>
          <a:latin typeface="Calibri" panose="020F0502020204030204" pitchFamily="34" charset="0"/>
        </a:defRPr>
      </a:lvl5pPr>
      <a:lvl6pPr marL="609585" algn="ctr" rtl="0" fontAlgn="base">
        <a:spcBef>
          <a:spcPct val="0"/>
        </a:spcBef>
        <a:spcAft>
          <a:spcPct val="0"/>
        </a:spcAft>
        <a:defRPr sz="5867">
          <a:solidFill>
            <a:schemeClr val="tx1"/>
          </a:solidFill>
          <a:latin typeface="Calibri" panose="020F0502020204030204" pitchFamily="34" charset="0"/>
        </a:defRPr>
      </a:lvl6pPr>
      <a:lvl7pPr marL="1219170" algn="ctr" rtl="0" fontAlgn="base">
        <a:spcBef>
          <a:spcPct val="0"/>
        </a:spcBef>
        <a:spcAft>
          <a:spcPct val="0"/>
        </a:spcAft>
        <a:defRPr sz="5867">
          <a:solidFill>
            <a:schemeClr val="tx1"/>
          </a:solidFill>
          <a:latin typeface="Calibri" panose="020F0502020204030204" pitchFamily="34" charset="0"/>
        </a:defRPr>
      </a:lvl7pPr>
      <a:lvl8pPr marL="1828754" algn="ctr" rtl="0" fontAlgn="base">
        <a:spcBef>
          <a:spcPct val="0"/>
        </a:spcBef>
        <a:spcAft>
          <a:spcPct val="0"/>
        </a:spcAft>
        <a:defRPr sz="5867">
          <a:solidFill>
            <a:schemeClr val="tx1"/>
          </a:solidFill>
          <a:latin typeface="Calibri" panose="020F0502020204030204" pitchFamily="34" charset="0"/>
        </a:defRPr>
      </a:lvl8pPr>
      <a:lvl9pPr marL="2438339" algn="ctr" rtl="0" fontAlgn="base">
        <a:spcBef>
          <a:spcPct val="0"/>
        </a:spcBef>
        <a:spcAft>
          <a:spcPct val="0"/>
        </a:spcAft>
        <a:defRPr sz="5867">
          <a:solidFill>
            <a:schemeClr val="tx1"/>
          </a:solidFill>
          <a:latin typeface="Calibri" panose="020F0502020204030204" pitchFamily="34" charset="0"/>
        </a:defRPr>
      </a:lvl9pPr>
    </p:titleStyle>
    <p:bodyStyle>
      <a:lvl1pPr marL="457189" indent="-457189" algn="l" rtl="0" fontAlgn="base">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fontAlgn="base">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fontAlgn="base">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fontAlgn="base">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slide" Target="slide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hyperlink" Target="http://www.mebders.com/" TargetMode="External"/><Relationship Id="rId4" Type="http://schemas.openxmlformats.org/officeDocument/2006/relationships/hyperlink" Target="mailto:info@mebde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32" name="Resim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7653" y="3524008"/>
            <a:ext cx="1589676" cy="2836296"/>
          </a:xfrm>
          <a:prstGeom prst="rect">
            <a:avLst/>
          </a:prstGeom>
        </p:spPr>
      </p:pic>
      <p:pic>
        <p:nvPicPr>
          <p:cNvPr id="2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82473" y="-121626"/>
            <a:ext cx="8548789" cy="66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Metin kutusu 28"/>
          <p:cNvSpPr txBox="1"/>
          <p:nvPr/>
        </p:nvSpPr>
        <p:spPr>
          <a:xfrm>
            <a:off x="3220946" y="776563"/>
            <a:ext cx="2420856" cy="477054"/>
          </a:xfrm>
          <a:prstGeom prst="rect">
            <a:avLst/>
          </a:prstGeom>
          <a:noFill/>
        </p:spPr>
        <p:txBody>
          <a:bodyPr wrap="non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SINIF	</a:t>
            </a:r>
            <a:r>
              <a:rPr lang="tr-TR" sz="2500" dirty="0" smtClean="0">
                <a:solidFill>
                  <a:srgbClr val="6C0000">
                    <a:lumMod val="50000"/>
                  </a:srgbClr>
                </a:solidFill>
                <a:ea typeface="Tahoma" panose="020B0604030504040204" pitchFamily="34" charset="0"/>
                <a:cs typeface="Tahoma" panose="020B0604030504040204" pitchFamily="34" charset="0"/>
              </a:rPr>
              <a:t>	: </a:t>
            </a:r>
            <a:r>
              <a:rPr lang="tr-TR" sz="2500" dirty="0" smtClean="0">
                <a:solidFill>
                  <a:srgbClr val="F0F3FB">
                    <a:lumMod val="25000"/>
                  </a:srgbClr>
                </a:solidFill>
                <a:ea typeface="Tahoma" panose="020B0604030504040204" pitchFamily="34" charset="0"/>
                <a:cs typeface="Tahoma" panose="020B0604030504040204" pitchFamily="34" charset="0"/>
              </a:rPr>
              <a:t>3</a:t>
            </a:r>
            <a:endParaRPr lang="tr-TR" sz="2500" dirty="0">
              <a:solidFill>
                <a:srgbClr val="F0F3FB">
                  <a:lumMod val="25000"/>
                </a:srgbClr>
              </a:solidFill>
              <a:ea typeface="Tahoma" panose="020B0604030504040204" pitchFamily="34" charset="0"/>
              <a:cs typeface="Tahoma" panose="020B0604030504040204" pitchFamily="34" charset="0"/>
            </a:endParaRPr>
          </a:p>
        </p:txBody>
      </p:sp>
      <p:sp>
        <p:nvSpPr>
          <p:cNvPr id="30" name="Metin kutusu 29"/>
          <p:cNvSpPr txBox="1"/>
          <p:nvPr/>
        </p:nvSpPr>
        <p:spPr>
          <a:xfrm>
            <a:off x="3220946" y="1223543"/>
            <a:ext cx="4402167" cy="477054"/>
          </a:xfrm>
          <a:prstGeom prst="rect">
            <a:avLst/>
          </a:prstGeom>
          <a:noFill/>
        </p:spPr>
        <p:txBody>
          <a:bodyPr wrap="none" rtlCol="0">
            <a:spAutoFit/>
          </a:bodyPr>
          <a:lstStyle/>
          <a:p>
            <a:r>
              <a:rPr lang="tr-TR" sz="2500" dirty="0">
                <a:solidFill>
                  <a:srgbClr val="6C0000">
                    <a:lumMod val="50000"/>
                  </a:srgbClr>
                </a:solidFill>
                <a:ea typeface="Tahoma" panose="020B0604030504040204" pitchFamily="34" charset="0"/>
                <a:cs typeface="Tahoma" panose="020B0604030504040204" pitchFamily="34" charset="0"/>
              </a:rPr>
              <a:t>DERS	</a:t>
            </a:r>
            <a:r>
              <a:rPr lang="tr-TR" sz="2500" dirty="0" smtClean="0">
                <a:solidFill>
                  <a:srgbClr val="6C0000">
                    <a:lumMod val="50000"/>
                  </a:srgbClr>
                </a:solidFill>
                <a:ea typeface="Tahoma" panose="020B0604030504040204" pitchFamily="34" charset="0"/>
                <a:cs typeface="Tahoma" panose="020B0604030504040204" pitchFamily="34" charset="0"/>
              </a:rPr>
              <a:t>	: </a:t>
            </a:r>
            <a:r>
              <a:rPr lang="tr-TR" sz="2500" dirty="0" smtClean="0">
                <a:solidFill>
                  <a:srgbClr val="F0F3FB">
                    <a:lumMod val="25000"/>
                  </a:srgbClr>
                </a:solidFill>
                <a:ea typeface="Tahoma" panose="020B0604030504040204" pitchFamily="34" charset="0"/>
                <a:cs typeface="Tahoma" panose="020B0604030504040204" pitchFamily="34" charset="0"/>
              </a:rPr>
              <a:t>FEN BİLİMLERİ</a:t>
            </a:r>
            <a:endParaRPr lang="tr-TR" sz="2500" dirty="0">
              <a:solidFill>
                <a:srgbClr val="F0F3FB">
                  <a:lumMod val="25000"/>
                </a:srgbClr>
              </a:solidFill>
              <a:ea typeface="Tahoma" panose="020B0604030504040204" pitchFamily="34" charset="0"/>
              <a:cs typeface="Tahoma" panose="020B0604030504040204" pitchFamily="34" charset="0"/>
            </a:endParaRPr>
          </a:p>
        </p:txBody>
      </p:sp>
      <p:sp>
        <p:nvSpPr>
          <p:cNvPr id="31" name="Metin kutusu 30"/>
          <p:cNvSpPr txBox="1"/>
          <p:nvPr/>
        </p:nvSpPr>
        <p:spPr>
          <a:xfrm>
            <a:off x="3220946" y="2144772"/>
            <a:ext cx="6504079" cy="861774"/>
          </a:xfrm>
          <a:prstGeom prst="rect">
            <a:avLst/>
          </a:prstGeom>
          <a:noFill/>
        </p:spPr>
        <p:txBody>
          <a:bodyPr wrap="square" rtlCol="0">
            <a:spAutoFit/>
          </a:bodyPr>
          <a:lstStyle/>
          <a:p>
            <a:r>
              <a:rPr lang="tr-TR" sz="2500" dirty="0" smtClean="0">
                <a:solidFill>
                  <a:srgbClr val="6C0000">
                    <a:lumMod val="50000"/>
                  </a:srgbClr>
                </a:solidFill>
                <a:ea typeface="Tahoma" panose="020B0604030504040204" pitchFamily="34" charset="0"/>
                <a:cs typeface="Tahoma" panose="020B0604030504040204" pitchFamily="34" charset="0"/>
              </a:rPr>
              <a:t>BÖLÜM	: </a:t>
            </a:r>
            <a:r>
              <a:rPr lang="tr-TR" sz="2500" dirty="0" smtClean="0">
                <a:solidFill>
                  <a:srgbClr val="F0F3FB">
                    <a:lumMod val="25000"/>
                  </a:srgbClr>
                </a:solidFill>
                <a:ea typeface="Tahoma" panose="020B0604030504040204" pitchFamily="34" charset="0"/>
                <a:cs typeface="Tahoma" panose="020B0604030504040204" pitchFamily="34" charset="0"/>
              </a:rPr>
              <a:t>CİSİMLERİ HAREKET              		  ETTİRME VE DURDURMA</a:t>
            </a:r>
            <a:endParaRPr lang="tr-TR" sz="2500" dirty="0">
              <a:solidFill>
                <a:srgbClr val="F0F3FB">
                  <a:lumMod val="25000"/>
                </a:srgbClr>
              </a:solidFill>
              <a:ea typeface="Tahoma" panose="020B0604030504040204" pitchFamily="34" charset="0"/>
              <a:cs typeface="Tahoma" panose="020B0604030504040204" pitchFamily="34" charset="0"/>
            </a:endParaRPr>
          </a:p>
        </p:txBody>
      </p:sp>
      <p:sp>
        <p:nvSpPr>
          <p:cNvPr id="33" name="Yuvarlatılmış Dikdörtgen 32">
            <a:hlinkClick r:id="rId5" action="ppaction://hlinksldjump"/>
          </p:cNvPr>
          <p:cNvSpPr/>
          <p:nvPr/>
        </p:nvSpPr>
        <p:spPr>
          <a:xfrm>
            <a:off x="10232782" y="5484590"/>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a:solidFill>
                  <a:srgbClr val="000000"/>
                </a:solidFill>
                <a:ea typeface="Tahoma" panose="020B0604030504040204" pitchFamily="34" charset="0"/>
                <a:cs typeface="Tahoma" panose="020B0604030504040204" pitchFamily="34" charset="0"/>
              </a:rPr>
              <a:t>Derse Geç</a:t>
            </a:r>
          </a:p>
        </p:txBody>
      </p:sp>
      <p:sp>
        <p:nvSpPr>
          <p:cNvPr id="36" name="Metin kutusu 35"/>
          <p:cNvSpPr txBox="1"/>
          <p:nvPr/>
        </p:nvSpPr>
        <p:spPr>
          <a:xfrm>
            <a:off x="3220946" y="1699195"/>
            <a:ext cx="5202578" cy="477054"/>
          </a:xfrm>
          <a:prstGeom prst="rect">
            <a:avLst/>
          </a:prstGeom>
          <a:noFill/>
        </p:spPr>
        <p:txBody>
          <a:bodyPr wrap="none" rtlCol="0">
            <a:spAutoFit/>
          </a:bodyPr>
          <a:lstStyle/>
          <a:p>
            <a:r>
              <a:rPr lang="tr-TR" sz="2500" dirty="0" smtClean="0">
                <a:solidFill>
                  <a:srgbClr val="6C0000">
                    <a:lumMod val="50000"/>
                  </a:srgbClr>
                </a:solidFill>
                <a:ea typeface="Tahoma" panose="020B0604030504040204" pitchFamily="34" charset="0"/>
                <a:cs typeface="Tahoma" panose="020B0604030504040204" pitchFamily="34" charset="0"/>
              </a:rPr>
              <a:t>ÜNİTE</a:t>
            </a:r>
            <a:r>
              <a:rPr lang="tr-TR" sz="2500" dirty="0">
                <a:solidFill>
                  <a:srgbClr val="6C0000">
                    <a:lumMod val="50000"/>
                  </a:srgbClr>
                </a:solidFill>
                <a:ea typeface="Tahoma" panose="020B0604030504040204" pitchFamily="34" charset="0"/>
                <a:cs typeface="Tahoma" panose="020B0604030504040204" pitchFamily="34" charset="0"/>
              </a:rPr>
              <a:t>	</a:t>
            </a:r>
            <a:r>
              <a:rPr lang="tr-TR" sz="2500" dirty="0" smtClean="0">
                <a:solidFill>
                  <a:srgbClr val="6C0000">
                    <a:lumMod val="50000"/>
                  </a:srgbClr>
                </a:solidFill>
                <a:ea typeface="Tahoma" panose="020B0604030504040204" pitchFamily="34" charset="0"/>
                <a:cs typeface="Tahoma" panose="020B0604030504040204" pitchFamily="34" charset="0"/>
              </a:rPr>
              <a:t>	: </a:t>
            </a:r>
            <a:r>
              <a:rPr lang="tr-TR" sz="2500" dirty="0" smtClean="0">
                <a:solidFill>
                  <a:srgbClr val="F0F3FB">
                    <a:lumMod val="25000"/>
                  </a:srgbClr>
                </a:solidFill>
                <a:ea typeface="Tahoma" panose="020B0604030504040204" pitchFamily="34" charset="0"/>
                <a:cs typeface="Tahoma" panose="020B0604030504040204" pitchFamily="34" charset="0"/>
              </a:rPr>
              <a:t>KUVVETİ TANIYALIM</a:t>
            </a:r>
            <a:endParaRPr lang="tr-TR" sz="2500" dirty="0">
              <a:solidFill>
                <a:srgbClr val="F0F3FB">
                  <a:lumMod val="25000"/>
                </a:srgbClr>
              </a:solidFill>
              <a:ea typeface="Tahoma" panose="020B0604030504040204" pitchFamily="34" charset="0"/>
              <a:cs typeface="Tahoma" panose="020B0604030504040204" pitchFamily="34" charset="0"/>
            </a:endParaRPr>
          </a:p>
        </p:txBody>
      </p:sp>
      <p:sp>
        <p:nvSpPr>
          <p:cNvPr id="11" name="Metin kutusu 10"/>
          <p:cNvSpPr txBox="1"/>
          <p:nvPr/>
        </p:nvSpPr>
        <p:spPr>
          <a:xfrm>
            <a:off x="3220945" y="3412276"/>
            <a:ext cx="6504079" cy="1862048"/>
          </a:xfrm>
          <a:prstGeom prst="rect">
            <a:avLst/>
          </a:prstGeom>
          <a:noFill/>
        </p:spPr>
        <p:txBody>
          <a:bodyPr wrap="square" rtlCol="0">
            <a:spAutoFit/>
          </a:bodyPr>
          <a:lstStyle/>
          <a:p>
            <a:r>
              <a:rPr lang="tr-TR" sz="2500" dirty="0" smtClean="0">
                <a:solidFill>
                  <a:srgbClr val="6C0000">
                    <a:lumMod val="50000"/>
                  </a:srgbClr>
                </a:solidFill>
                <a:latin typeface="Tahoma" panose="020B0604030504040204" pitchFamily="34" charset="0"/>
                <a:ea typeface="Tahoma" panose="020B0604030504040204" pitchFamily="34" charset="0"/>
                <a:cs typeface="Tahoma" panose="020B0604030504040204" pitchFamily="34" charset="0"/>
              </a:rPr>
              <a:t>KAZANIM</a:t>
            </a:r>
            <a:r>
              <a:rPr lang="tr-TR" sz="2500" dirty="0">
                <a:solidFill>
                  <a:srgbClr val="6C0000">
                    <a:lumMod val="50000"/>
                  </a:srgbClr>
                </a:solidFill>
                <a:latin typeface="Tahoma" panose="020B0604030504040204" pitchFamily="34" charset="0"/>
                <a:ea typeface="Tahoma" panose="020B0604030504040204" pitchFamily="34" charset="0"/>
                <a:cs typeface="Tahoma" panose="020B0604030504040204" pitchFamily="34" charset="0"/>
              </a:rPr>
              <a:t>	: </a:t>
            </a:r>
            <a:r>
              <a:rPr lang="tr-TR" dirty="0">
                <a:solidFill>
                  <a:srgbClr val="F0F3FB">
                    <a:lumMod val="25000"/>
                  </a:srgbClr>
                </a:solidFill>
                <a:latin typeface="Tahoma" panose="020B0604030504040204" pitchFamily="34" charset="0"/>
                <a:ea typeface="Tahoma" panose="020B0604030504040204" pitchFamily="34" charset="0"/>
                <a:cs typeface="Tahoma" panose="020B0604030504040204" pitchFamily="34" charset="0"/>
              </a:rPr>
              <a:t>F.3.3.2.1. İtme ve çekmenin birer kuvvet olduğunu deneyerek keşfeder.</a:t>
            </a:r>
          </a:p>
          <a:p>
            <a:r>
              <a:rPr lang="tr-TR" dirty="0" smtClean="0">
                <a:solidFill>
                  <a:srgbClr val="F0F3FB">
                    <a:lumMod val="25000"/>
                  </a:srgbClr>
                </a:solidFill>
                <a:latin typeface="Tahoma" panose="020B0604030504040204" pitchFamily="34" charset="0"/>
                <a:ea typeface="Tahoma" panose="020B0604030504040204" pitchFamily="34" charset="0"/>
                <a:cs typeface="Tahoma" panose="020B0604030504040204" pitchFamily="34" charset="0"/>
              </a:rPr>
              <a:t>F.3.3.2.2</a:t>
            </a:r>
            <a:r>
              <a:rPr lang="tr-TR" dirty="0">
                <a:solidFill>
                  <a:srgbClr val="F0F3FB">
                    <a:lumMod val="25000"/>
                  </a:srgbClr>
                </a:solidFill>
                <a:latin typeface="Tahoma" panose="020B0604030504040204" pitchFamily="34" charset="0"/>
                <a:ea typeface="Tahoma" panose="020B0604030504040204" pitchFamily="34" charset="0"/>
                <a:cs typeface="Tahoma" panose="020B0604030504040204" pitchFamily="34" charset="0"/>
              </a:rPr>
              <a:t>. İtme ve çekme kuvvetlerinin hareket eden ve duran cisimler üzerindeki etkilerini gözlemleyerek kuvveti tanımlar.</a:t>
            </a:r>
          </a:p>
          <a:p>
            <a:r>
              <a:rPr lang="tr-TR" dirty="0" smtClean="0">
                <a:solidFill>
                  <a:srgbClr val="F0F3FB">
                    <a:lumMod val="25000"/>
                  </a:srgbClr>
                </a:solidFill>
                <a:latin typeface="Tahoma" panose="020B0604030504040204" pitchFamily="34" charset="0"/>
                <a:ea typeface="Tahoma" panose="020B0604030504040204" pitchFamily="34" charset="0"/>
                <a:cs typeface="Tahoma" panose="020B0604030504040204" pitchFamily="34" charset="0"/>
              </a:rPr>
              <a:t>F.3.3.2.3</a:t>
            </a:r>
            <a:r>
              <a:rPr lang="tr-TR" dirty="0">
                <a:solidFill>
                  <a:srgbClr val="F0F3FB">
                    <a:lumMod val="25000"/>
                  </a:srgbClr>
                </a:solidFill>
                <a:latin typeface="Tahoma" panose="020B0604030504040204" pitchFamily="34" charset="0"/>
                <a:ea typeface="Tahoma" panose="020B0604030504040204" pitchFamily="34" charset="0"/>
                <a:cs typeface="Tahoma" panose="020B0604030504040204" pitchFamily="34" charset="0"/>
              </a:rPr>
              <a:t>. Günlük yaşamda hareketli cisimlerin sebep olabileceği tehlikeleri tartışır.</a:t>
            </a:r>
            <a:endParaRPr lang="tr-TR" dirty="0" smtClean="0">
              <a:solidFill>
                <a:srgbClr val="F0F3FB">
                  <a:lumMod val="25000"/>
                </a:srgb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Metin kutusu 11"/>
          <p:cNvSpPr txBox="1"/>
          <p:nvPr/>
        </p:nvSpPr>
        <p:spPr>
          <a:xfrm>
            <a:off x="3220946" y="2951998"/>
            <a:ext cx="3397084" cy="477054"/>
          </a:xfrm>
          <a:prstGeom prst="rect">
            <a:avLst/>
          </a:prstGeom>
          <a:noFill/>
        </p:spPr>
        <p:txBody>
          <a:bodyPr wrap="none" rtlCol="0">
            <a:spAutoFit/>
          </a:bodyPr>
          <a:lstStyle/>
          <a:p>
            <a:r>
              <a:rPr lang="tr-TR" sz="2500"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SÜRE		: </a:t>
            </a:r>
            <a:r>
              <a:rPr lang="tr-TR" sz="2500"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6 DERS</a:t>
            </a:r>
            <a:endParaRPr lang="tr-TR" sz="25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1048185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5121915"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smtClean="0">
                <a:ln w="0"/>
                <a:solidFill>
                  <a:srgbClr val="000000"/>
                </a:solidFill>
                <a:effectLst>
                  <a:outerShdw blurRad="38100" dist="19050" dir="2700000" algn="tl" rotWithShape="0">
                    <a:srgbClr val="000000">
                      <a:alpha val="40000"/>
                    </a:srgbClr>
                  </a:outerShdw>
                </a:effectLst>
              </a:rPr>
              <a:t>İtme, Çekme Kuvveti</a:t>
            </a:r>
            <a:endParaRPr lang="tr-TR" sz="3600" dirty="0">
              <a:ln w="0"/>
              <a:solidFill>
                <a:srgbClr val="000000"/>
              </a:solidFill>
              <a:effectLst>
                <a:outerShdw blurRad="38100" dist="19050" dir="2700000" algn="tl" rotWithShape="0">
                  <a:srgbClr val="000000">
                    <a:alpha val="40000"/>
                  </a:srgbClr>
                </a:outerShdw>
              </a:effectLst>
            </a:endParaRPr>
          </a:p>
        </p:txBody>
      </p:sp>
      <p:sp>
        <p:nvSpPr>
          <p:cNvPr id="14" name="Dikdörtgen 13"/>
          <p:cNvSpPr/>
          <p:nvPr/>
        </p:nvSpPr>
        <p:spPr>
          <a:xfrm>
            <a:off x="552334" y="932780"/>
            <a:ext cx="11463362" cy="954107"/>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800" dirty="0">
                <a:ln w="0"/>
                <a:solidFill>
                  <a:srgbClr val="000000"/>
                </a:solidFill>
                <a:effectLst>
                  <a:outerShdw blurRad="38100" dist="19050" dir="2700000" algn="tl" rotWithShape="0">
                    <a:srgbClr val="000000">
                      <a:alpha val="40000"/>
                    </a:srgbClr>
                  </a:outerShdw>
                </a:effectLst>
              </a:rPr>
              <a:t>Ok atmak için yaya çekme kuvveti uygularız</a:t>
            </a:r>
            <a:r>
              <a:rPr lang="tr-TR" sz="2800" dirty="0" smtClean="0">
                <a:ln w="0"/>
                <a:solidFill>
                  <a:srgbClr val="000000"/>
                </a:solidFill>
                <a:effectLst>
                  <a:outerShdw blurRad="38100" dist="19050" dir="2700000" algn="tl" rotWithShape="0">
                    <a:srgbClr val="000000">
                      <a:alpha val="40000"/>
                    </a:srgbClr>
                  </a:outerShdw>
                </a:effectLst>
              </a:rPr>
              <a:t>. Yayı </a:t>
            </a:r>
            <a:r>
              <a:rPr lang="tr-TR" sz="2800" dirty="0">
                <a:ln w="0"/>
                <a:solidFill>
                  <a:srgbClr val="000000"/>
                </a:solidFill>
                <a:effectLst>
                  <a:outerShdw blurRad="38100" dist="19050" dir="2700000" algn="tl" rotWithShape="0">
                    <a:srgbClr val="000000">
                      <a:alpha val="40000"/>
                    </a:srgbClr>
                  </a:outerShdw>
                </a:effectLst>
              </a:rPr>
              <a:t>bıraktığımızda, yay oka itme kuvveti uygulayarak oku hareket ettirir.</a:t>
            </a:r>
          </a:p>
        </p:txBody>
      </p:sp>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33" y="1990314"/>
            <a:ext cx="5158655" cy="4498591"/>
          </a:xfrm>
          <a:prstGeom prst="rect">
            <a:avLst/>
          </a:prstGeom>
        </p:spPr>
      </p:pic>
      <p:grpSp>
        <p:nvGrpSpPr>
          <p:cNvPr id="30" name="Grup 29"/>
          <p:cNvGrpSpPr/>
          <p:nvPr/>
        </p:nvGrpSpPr>
        <p:grpSpPr>
          <a:xfrm rot="17045449">
            <a:off x="3029115" y="2272102"/>
            <a:ext cx="1313137" cy="3020241"/>
            <a:chOff x="3427869" y="3438869"/>
            <a:chExt cx="1593310" cy="1985139"/>
          </a:xfrm>
        </p:grpSpPr>
        <p:cxnSp>
          <p:nvCxnSpPr>
            <p:cNvPr id="8" name="Düz Bağlayıcı 7"/>
            <p:cNvCxnSpPr/>
            <p:nvPr/>
          </p:nvCxnSpPr>
          <p:spPr>
            <a:xfrm>
              <a:off x="3427869" y="3770905"/>
              <a:ext cx="1593310" cy="1610220"/>
            </a:xfrm>
            <a:prstGeom prst="line">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rot="3682823">
              <a:off x="4243136" y="4888127"/>
              <a:ext cx="511595" cy="560167"/>
            </a:xfrm>
            <a:prstGeom prst="rect">
              <a:avLst/>
            </a:prstGeom>
            <a:noFill/>
          </p:spPr>
          <p:txBody>
            <a:bodyPr wrap="none" lIns="91440" tIns="45720" rIns="91440" bIns="45720">
              <a:spAutoFit/>
            </a:bodyPr>
            <a:lstStyle/>
            <a:p>
              <a:pPr algn="ctr"/>
              <a:r>
                <a:rPr lang="tr-TR" sz="2400" dirty="0" smtClean="0">
                  <a:ln w="0"/>
                  <a:solidFill>
                    <a:schemeClr val="bg1"/>
                  </a:solidFill>
                  <a:effectLst>
                    <a:outerShdw blurRad="38100" dist="19050" dir="2700000" algn="tl" rotWithShape="0">
                      <a:srgbClr val="000000">
                        <a:alpha val="40000"/>
                      </a:srgbClr>
                    </a:outerShdw>
                  </a:effectLst>
                </a:rPr>
                <a:t>itme</a:t>
              </a:r>
              <a:endParaRPr lang="tr-TR" sz="2400" dirty="0">
                <a:ln w="0"/>
                <a:solidFill>
                  <a:schemeClr val="bg1"/>
                </a:solidFill>
                <a:effectLst>
                  <a:outerShdw blurRad="38100" dist="19050" dir="2700000" algn="tl" rotWithShape="0">
                    <a:srgbClr val="000000">
                      <a:alpha val="40000"/>
                    </a:srgbClr>
                  </a:outerShdw>
                </a:effectLst>
              </a:endParaRPr>
            </a:p>
          </p:txBody>
        </p:sp>
        <p:sp>
          <p:nvSpPr>
            <p:cNvPr id="29" name="Dikdörtgen 28"/>
            <p:cNvSpPr/>
            <p:nvPr/>
          </p:nvSpPr>
          <p:spPr>
            <a:xfrm rot="3476595">
              <a:off x="3623040" y="3508165"/>
              <a:ext cx="698760" cy="560167"/>
            </a:xfrm>
            <a:prstGeom prst="rect">
              <a:avLst/>
            </a:prstGeom>
            <a:noFill/>
          </p:spPr>
          <p:txBody>
            <a:bodyPr wrap="none" lIns="91440" tIns="45720" rIns="91440" bIns="45720">
              <a:spAutoFit/>
            </a:bodyPr>
            <a:lstStyle/>
            <a:p>
              <a:pPr algn="ctr"/>
              <a:r>
                <a:rPr lang="tr-TR" sz="2400" dirty="0" smtClean="0">
                  <a:ln w="0"/>
                  <a:solidFill>
                    <a:schemeClr val="bg1"/>
                  </a:solidFill>
                  <a:effectLst>
                    <a:outerShdw blurRad="38100" dist="19050" dir="2700000" algn="tl" rotWithShape="0">
                      <a:srgbClr val="000000">
                        <a:alpha val="40000"/>
                      </a:srgbClr>
                    </a:outerShdw>
                  </a:effectLst>
                </a:rPr>
                <a:t>çekme</a:t>
              </a:r>
              <a:endParaRPr lang="tr-TR" sz="2400" dirty="0">
                <a:ln w="0"/>
                <a:solidFill>
                  <a:schemeClr val="bg1"/>
                </a:solidFill>
                <a:effectLst>
                  <a:outerShdw blurRad="38100" dist="19050" dir="2700000" algn="tl" rotWithShape="0">
                    <a:srgbClr val="000000">
                      <a:alpha val="40000"/>
                    </a:srgbClr>
                  </a:outerShdw>
                </a:effectLst>
              </a:endParaRPr>
            </a:p>
          </p:txBody>
        </p:sp>
      </p:grpSp>
    </p:spTree>
    <p:custDataLst>
      <p:tags r:id="rId1"/>
    </p:custDataLst>
    <p:extLst>
      <p:ext uri="{BB962C8B-B14F-4D97-AF65-F5344CB8AC3E}">
        <p14:creationId xmlns:p14="http://schemas.microsoft.com/office/powerpoint/2010/main" val="14133736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childTnLst>
                          </p:cTn>
                        </p:par>
                        <p:par>
                          <p:cTn id="16" fill="hold">
                            <p:stCondLst>
                              <p:cond delay="4000"/>
                            </p:stCondLst>
                            <p:childTnLst>
                              <p:par>
                                <p:cTn id="17" presetID="42" presetClass="path" presetSubtype="0" repeatCount="indefinite" accel="50000" decel="50000" autoRev="1" fill="hold" nodeType="afterEffect">
                                  <p:stCondLst>
                                    <p:cond delay="0"/>
                                  </p:stCondLst>
                                  <p:childTnLst>
                                    <p:animMotion origin="layout" path="M -3.54167E-6 1.11111E-6 L 0.04388 -0.01574 " pathEditMode="relative" rAng="0" ptsTypes="AA">
                                      <p:cBhvr>
                                        <p:cTn id="18" dur="2000" fill="hold"/>
                                        <p:tgtEl>
                                          <p:spTgt spid="30"/>
                                        </p:tgtEl>
                                        <p:attrNameLst>
                                          <p:attrName>ppt_x</p:attrName>
                                          <p:attrName>ppt_y</p:attrName>
                                        </p:attrNameLst>
                                      </p:cBhvr>
                                      <p:rCtr x="2187" y="-787"/>
                                    </p:animMotion>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5121915"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smtClean="0">
                <a:ln w="0"/>
                <a:solidFill>
                  <a:srgbClr val="000000"/>
                </a:solidFill>
                <a:effectLst>
                  <a:outerShdw blurRad="38100" dist="19050" dir="2700000" algn="tl" rotWithShape="0">
                    <a:srgbClr val="000000">
                      <a:alpha val="40000"/>
                    </a:srgbClr>
                  </a:outerShdw>
                </a:effectLst>
              </a:rPr>
              <a:t>İtme, Çekme Kuvveti</a:t>
            </a:r>
            <a:endParaRPr lang="tr-TR" sz="3600" dirty="0">
              <a:ln w="0"/>
              <a:solidFill>
                <a:srgbClr val="000000"/>
              </a:solidFill>
              <a:effectLst>
                <a:outerShdw blurRad="38100" dist="19050" dir="2700000" algn="tl" rotWithShape="0">
                  <a:srgbClr val="000000">
                    <a:alpha val="40000"/>
                  </a:srgbClr>
                </a:outerShdw>
              </a:effectLst>
            </a:endParaRPr>
          </a:p>
        </p:txBody>
      </p:sp>
      <p:sp>
        <p:nvSpPr>
          <p:cNvPr id="14" name="Dikdörtgen 13"/>
          <p:cNvSpPr/>
          <p:nvPr/>
        </p:nvSpPr>
        <p:spPr>
          <a:xfrm>
            <a:off x="4439654" y="1420170"/>
            <a:ext cx="7576042" cy="3970318"/>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800" dirty="0">
                <a:ln w="0"/>
                <a:solidFill>
                  <a:srgbClr val="000000"/>
                </a:solidFill>
                <a:effectLst>
                  <a:outerShdw blurRad="38100" dist="19050" dir="2700000" algn="tl" rotWithShape="0">
                    <a:srgbClr val="000000">
                      <a:alpha val="40000"/>
                    </a:srgbClr>
                  </a:outerShdw>
                </a:effectLst>
              </a:rPr>
              <a:t>Bizler oyuncak arabaları iterek veya çekerek hareket ettirebiliriz. Oyuncak arabaya uyguladığımız kuvvetle gerçek bir arabayı hareket ettiremeyiz. Gerçek bir arabayı hareket ettirebilmek için daha büyük bir kuvvet uygulamamız gerekir. </a:t>
            </a:r>
            <a:r>
              <a:rPr lang="tr-TR" sz="2800" dirty="0" smtClean="0">
                <a:ln w="0"/>
                <a:solidFill>
                  <a:srgbClr val="000000"/>
                </a:solidFill>
                <a:effectLst>
                  <a:outerShdw blurRad="38100" dist="19050" dir="2700000" algn="tl" rotWithShape="0">
                    <a:srgbClr val="000000">
                      <a:alpha val="40000"/>
                    </a:srgbClr>
                  </a:outerShdw>
                </a:effectLst>
              </a:rPr>
              <a:t>Bunu yapabilmemiz </a:t>
            </a:r>
            <a:r>
              <a:rPr lang="tr-TR" sz="2800" dirty="0">
                <a:ln w="0"/>
                <a:solidFill>
                  <a:srgbClr val="000000"/>
                </a:solidFill>
                <a:effectLst>
                  <a:outerShdw blurRad="38100" dist="19050" dir="2700000" algn="tl" rotWithShape="0">
                    <a:srgbClr val="000000">
                      <a:alpha val="40000"/>
                    </a:srgbClr>
                  </a:outerShdw>
                </a:effectLst>
              </a:rPr>
              <a:t>için ya yardım almalıyız ya da o işe uygun araçlar kullanmalıyız.</a:t>
            </a:r>
            <a:endParaRPr lang="tr-TR" sz="2800" dirty="0">
              <a:ln w="0"/>
              <a:solidFill>
                <a:srgbClr val="000000"/>
              </a:solidFill>
              <a:effectLst>
                <a:outerShdw blurRad="38100" dist="19050" dir="2700000" algn="tl" rotWithShape="0">
                  <a:srgbClr val="000000">
                    <a:alpha val="40000"/>
                  </a:srgbClr>
                </a:outerShdw>
              </a:effectLst>
            </a:endParaRPr>
          </a:p>
        </p:txBody>
      </p:sp>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810" y="1125285"/>
            <a:ext cx="2749833" cy="2280044"/>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002" y="4023191"/>
            <a:ext cx="3026019" cy="2234221"/>
          </a:xfrm>
          <a:prstGeom prst="rect">
            <a:avLst/>
          </a:prstGeom>
        </p:spPr>
      </p:pic>
    </p:spTree>
    <p:custDataLst>
      <p:tags r:id="rId1"/>
    </p:custDataLst>
    <p:extLst>
      <p:ext uri="{BB962C8B-B14F-4D97-AF65-F5344CB8AC3E}">
        <p14:creationId xmlns:p14="http://schemas.microsoft.com/office/powerpoint/2010/main" val="23588395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5121915"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smtClean="0">
                <a:ln w="0"/>
                <a:solidFill>
                  <a:srgbClr val="000000"/>
                </a:solidFill>
                <a:effectLst>
                  <a:outerShdw blurRad="38100" dist="19050" dir="2700000" algn="tl" rotWithShape="0">
                    <a:srgbClr val="000000">
                      <a:alpha val="40000"/>
                    </a:srgbClr>
                  </a:outerShdw>
                </a:effectLst>
              </a:rPr>
              <a:t>İtme, Çekme Kuvveti</a:t>
            </a:r>
            <a:endParaRPr lang="tr-TR" sz="3600" dirty="0">
              <a:ln w="0"/>
              <a:solidFill>
                <a:srgbClr val="000000"/>
              </a:solidFill>
              <a:effectLst>
                <a:outerShdw blurRad="38100" dist="19050" dir="2700000" algn="tl" rotWithShape="0">
                  <a:srgbClr val="000000">
                    <a:alpha val="40000"/>
                  </a:srgbClr>
                </a:outerShdw>
              </a:effectLst>
            </a:endParaRPr>
          </a:p>
        </p:txBody>
      </p:sp>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694" y="2491051"/>
            <a:ext cx="7363326" cy="4229348"/>
          </a:xfrm>
          <a:prstGeom prst="rect">
            <a:avLst/>
          </a:prstGeom>
        </p:spPr>
      </p:pic>
      <p:sp>
        <p:nvSpPr>
          <p:cNvPr id="14" name="Dikdörtgen 13"/>
          <p:cNvSpPr/>
          <p:nvPr/>
        </p:nvSpPr>
        <p:spPr>
          <a:xfrm>
            <a:off x="176304" y="793531"/>
            <a:ext cx="12015696" cy="1569660"/>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ü"/>
            </a:pPr>
            <a:r>
              <a:rPr lang="tr-TR" sz="2400" dirty="0"/>
              <a:t>Ozan oyuncak arabasını çekerek hareket ettiriyor. </a:t>
            </a:r>
            <a:r>
              <a:rPr lang="tr-TR" sz="2400" dirty="0" smtClean="0"/>
              <a:t>Oyuncak arabanın </a:t>
            </a:r>
            <a:r>
              <a:rPr lang="tr-TR" sz="2400" dirty="0"/>
              <a:t>daha hızlı hareket etmesi için arkadaşı Azra </a:t>
            </a:r>
            <a:r>
              <a:rPr lang="tr-TR" sz="2400" dirty="0" smtClean="0"/>
              <a:t>arabaya hangi </a:t>
            </a:r>
            <a:r>
              <a:rPr lang="tr-TR" sz="2400" dirty="0"/>
              <a:t>yönde kuvvet uygulamalıdır? Hareket eden arabayı </a:t>
            </a:r>
            <a:r>
              <a:rPr lang="tr-TR" sz="2400" dirty="0" smtClean="0"/>
              <a:t>yavaşlatmak veya </a:t>
            </a:r>
            <a:r>
              <a:rPr lang="tr-TR" sz="2400" dirty="0"/>
              <a:t>durdurmak için hangi yönde kuvvet uygulanmalıdır?</a:t>
            </a:r>
            <a:endParaRPr lang="tr-TR" sz="2400" dirty="0">
              <a:ln w="0"/>
              <a:solidFill>
                <a:srgbClr val="000000"/>
              </a:solidFill>
              <a:effectLst>
                <a:outerShdw blurRad="38100" dist="19050" dir="2700000" algn="tl" rotWithShape="0">
                  <a:srgbClr val="000000">
                    <a:alpha val="40000"/>
                  </a:srgbClr>
                </a:outerShdw>
              </a:effectLst>
            </a:endParaRPr>
          </a:p>
        </p:txBody>
      </p:sp>
      <p:cxnSp>
        <p:nvCxnSpPr>
          <p:cNvPr id="6" name="Düz Ok Bağlayıcısı 5"/>
          <p:cNvCxnSpPr/>
          <p:nvPr/>
        </p:nvCxnSpPr>
        <p:spPr>
          <a:xfrm>
            <a:off x="3200400" y="4274207"/>
            <a:ext cx="1804737" cy="240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8069020" y="2491051"/>
            <a:ext cx="4068158" cy="3416320"/>
          </a:xfrm>
          <a:prstGeom prst="rect">
            <a:avLst/>
          </a:prstGeom>
          <a:noFill/>
        </p:spPr>
        <p:txBody>
          <a:bodyPr wrap="square" lIns="91440" tIns="45720" rIns="91440" bIns="45720">
            <a:spAutoFit/>
          </a:bodyPr>
          <a:lstStyle/>
          <a:p>
            <a:pPr marL="457200" indent="-457200" algn="just">
              <a:buFont typeface="Wingdings" panose="05000000000000000000" pitchFamily="2" charset="2"/>
              <a:buChar char="ü"/>
            </a:pPr>
            <a:r>
              <a:rPr lang="tr-TR" sz="2400" dirty="0"/>
              <a:t>Hareket eden cisimleri hızlandırmak için hareket yönüyle aynı yönde kuvvet uygulamalıyız. Hareketli cisimleri yavaşlatmak veya durdurmak için hareket yönünün tersine kuvvet uygulamalıyız.</a:t>
            </a:r>
            <a:endParaRPr lang="tr-TR" sz="2400" dirty="0">
              <a:ln w="0"/>
              <a:solidFill>
                <a:srgbClr val="000000"/>
              </a:solidFill>
              <a:effectLst>
                <a:outerShdw blurRad="38100" dist="19050" dir="2700000" algn="tl" rotWithShape="0">
                  <a:srgbClr val="000000">
                    <a:alpha val="40000"/>
                  </a:srgbClr>
                </a:outerShdw>
              </a:effectLst>
            </a:endParaRPr>
          </a:p>
        </p:txBody>
      </p:sp>
      <p:sp>
        <p:nvSpPr>
          <p:cNvPr id="12" name="Dikdörtgen 11"/>
          <p:cNvSpPr/>
          <p:nvPr/>
        </p:nvSpPr>
        <p:spPr>
          <a:xfrm>
            <a:off x="2685976" y="6488905"/>
            <a:ext cx="3276025" cy="307777"/>
          </a:xfrm>
          <a:prstGeom prst="rect">
            <a:avLst/>
          </a:prstGeom>
          <a:noFill/>
        </p:spPr>
        <p:txBody>
          <a:bodyPr wrap="none" lIns="91440" tIns="45720" rIns="91440" bIns="45720">
            <a:spAutoFit/>
          </a:bodyPr>
          <a:lstStyle/>
          <a:p>
            <a:pPr algn="ctr"/>
            <a:r>
              <a:rPr lang="tr-TR" sz="1400" b="0" cap="none" spc="0" dirty="0" smtClean="0">
                <a:ln w="0"/>
                <a:solidFill>
                  <a:schemeClr val="tx1">
                    <a:lumMod val="95000"/>
                    <a:lumOff val="5000"/>
                  </a:schemeClr>
                </a:solidFill>
                <a:effectLst>
                  <a:outerShdw blurRad="38100" dist="19050" dir="2700000" algn="tl" rotWithShape="0">
                    <a:schemeClr val="dk1">
                      <a:alpha val="40000"/>
                    </a:schemeClr>
                  </a:outerShdw>
                </a:effectLst>
              </a:rPr>
              <a:t>Not : Klavyede </a:t>
            </a:r>
            <a:r>
              <a:rPr lang="tr-TR" sz="1400" b="0" cap="none" spc="0" dirty="0" err="1" smtClean="0">
                <a:ln w="0"/>
                <a:solidFill>
                  <a:schemeClr val="tx1">
                    <a:lumMod val="95000"/>
                    <a:lumOff val="5000"/>
                  </a:schemeClr>
                </a:solidFill>
                <a:effectLst>
                  <a:outerShdw blurRad="38100" dist="19050" dir="2700000" algn="tl" rotWithShape="0">
                    <a:schemeClr val="dk1">
                      <a:alpha val="40000"/>
                    </a:schemeClr>
                  </a:outerShdw>
                </a:effectLst>
              </a:rPr>
              <a:t>enter</a:t>
            </a:r>
            <a:r>
              <a:rPr lang="tr-TR" sz="1400" b="0" cap="none" spc="0" dirty="0" smtClean="0">
                <a:ln w="0"/>
                <a:solidFill>
                  <a:schemeClr val="tx1">
                    <a:lumMod val="95000"/>
                    <a:lumOff val="5000"/>
                  </a:schemeClr>
                </a:solidFill>
                <a:effectLst>
                  <a:outerShdw blurRad="38100" dist="19050" dir="2700000" algn="tl" rotWithShape="0">
                    <a:schemeClr val="dk1">
                      <a:alpha val="40000"/>
                    </a:schemeClr>
                  </a:outerShdw>
                </a:effectLst>
              </a:rPr>
              <a:t> tuşuyla ilerleyiniz.</a:t>
            </a:r>
            <a:endParaRPr lang="tr-TR" sz="1400" b="0" cap="none" spc="0" dirty="0">
              <a:ln w="0"/>
              <a:solidFill>
                <a:schemeClr val="tx1">
                  <a:lumMod val="95000"/>
                  <a:lumOff val="5000"/>
                </a:schemeClr>
              </a:solidFill>
              <a:effectLst>
                <a:outerShdw blurRad="38100" dist="19050" dir="2700000" algn="tl" rotWithShape="0">
                  <a:schemeClr val="dk1">
                    <a:alpha val="40000"/>
                  </a:schemeClr>
                </a:outerShdw>
              </a:effectLst>
            </a:endParaRPr>
          </a:p>
        </p:txBody>
      </p:sp>
    </p:spTree>
    <p:custDataLst>
      <p:tags r:id="rId1"/>
    </p:custDataLst>
    <p:extLst>
      <p:ext uri="{BB962C8B-B14F-4D97-AF65-F5344CB8AC3E}">
        <p14:creationId xmlns:p14="http://schemas.microsoft.com/office/powerpoint/2010/main" val="3556314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4000"/>
                            </p:stCondLst>
                            <p:childTnLst>
                              <p:par>
                                <p:cTn id="18" presetID="22" presetClass="entr" presetSubtype="8" repeatCount="indefinite"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5" name="Main_Boar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3579" y="1"/>
            <a:ext cx="8505027" cy="711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1" name="Metin kutusu 20"/>
          <p:cNvSpPr txBox="1"/>
          <p:nvPr/>
        </p:nvSpPr>
        <p:spPr>
          <a:xfrm>
            <a:off x="10346791" y="4967344"/>
            <a:ext cx="1167429" cy="369332"/>
          </a:xfrm>
          <a:prstGeom prst="rect">
            <a:avLst/>
          </a:prstGeom>
          <a:noFill/>
        </p:spPr>
        <p:txBody>
          <a:bodyPr wrap="square" rtlCol="0">
            <a:spAutoFit/>
          </a:bodyPr>
          <a:lstStyle/>
          <a:p>
            <a:r>
              <a:rPr lang="tr-TR" dirty="0" smtClean="0">
                <a:solidFill>
                  <a:srgbClr val="523100"/>
                </a:solidFill>
              </a:rPr>
              <a:t>(12 </a:t>
            </a:r>
            <a:r>
              <a:rPr lang="tr-TR" dirty="0" smtClean="0">
                <a:solidFill>
                  <a:srgbClr val="523100"/>
                </a:solidFill>
              </a:rPr>
              <a:t>– </a:t>
            </a:r>
            <a:r>
              <a:rPr lang="tr-TR" dirty="0" smtClean="0">
                <a:solidFill>
                  <a:srgbClr val="523100"/>
                </a:solidFill>
              </a:rPr>
              <a:t>18)</a:t>
            </a:r>
            <a:endParaRPr lang="tr-TR" dirty="0">
              <a:solidFill>
                <a:srgbClr val="523100"/>
              </a:solidFill>
            </a:endParaRPr>
          </a:p>
        </p:txBody>
      </p:sp>
      <p:pic>
        <p:nvPicPr>
          <p:cNvPr id="34" name="Resim 33">
            <a:hlinkClick r:id="" action="ppaction://hlinkshowjump?jump=lastslid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3" name="Metin kutusu 12"/>
          <p:cNvSpPr txBox="1"/>
          <p:nvPr/>
        </p:nvSpPr>
        <p:spPr>
          <a:xfrm>
            <a:off x="10362900" y="3997332"/>
            <a:ext cx="992837" cy="400110"/>
          </a:xfrm>
          <a:prstGeom prst="rect">
            <a:avLst/>
          </a:prstGeom>
          <a:noFill/>
        </p:spPr>
        <p:txBody>
          <a:bodyPr wrap="none" rtlCol="0">
            <a:spAutoFit/>
          </a:bodyPr>
          <a:lstStyle/>
          <a:p>
            <a:pPr algn="ctr"/>
            <a:r>
              <a:rPr lang="tr-TR" sz="2000" dirty="0" smtClean="0">
                <a:solidFill>
                  <a:srgbClr val="F0F3FB">
                    <a:lumMod val="25000"/>
                  </a:srgbClr>
                </a:solidFill>
              </a:rPr>
              <a:t>Etkinlik</a:t>
            </a:r>
            <a:endParaRPr lang="tr-TR" sz="2000" dirty="0">
              <a:solidFill>
                <a:srgbClr val="523100"/>
              </a:solidFill>
            </a:endParaRPr>
          </a:p>
        </p:txBody>
      </p:sp>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algn="just"/>
            <a:r>
              <a:rPr lang="tr-TR" sz="2400" dirty="0" smtClean="0">
                <a:ln w="0"/>
                <a:solidFill>
                  <a:srgbClr val="000000"/>
                </a:solidFill>
                <a:effectLst>
                  <a:outerShdw blurRad="38100" dist="19050" dir="2700000" algn="tl" rotWithShape="0">
                    <a:srgbClr val="000000">
                      <a:alpha val="40000"/>
                    </a:srgbClr>
                  </a:outerShdw>
                </a:effectLst>
              </a:rPr>
              <a:t>	</a:t>
            </a:r>
            <a:endParaRPr lang="tr-TR" sz="2400" dirty="0">
              <a:ln w="0"/>
              <a:solidFill>
                <a:srgbClr val="000000"/>
              </a:solidFill>
              <a:effectLst>
                <a:outerShdw blurRad="38100" dist="19050" dir="2700000" algn="tl" rotWithShape="0">
                  <a:srgbClr val="000000">
                    <a:alpha val="40000"/>
                  </a:srgbClr>
                </a:outerShdw>
              </a:effectLst>
            </a:endParaRPr>
          </a:p>
        </p:txBody>
      </p:sp>
      <p:pic>
        <p:nvPicPr>
          <p:cNvPr id="4" name="Resim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2" name="Dikdörtgen 21"/>
          <p:cNvSpPr/>
          <p:nvPr/>
        </p:nvSpPr>
        <p:spPr>
          <a:xfrm>
            <a:off x="1775965" y="968503"/>
            <a:ext cx="6442877" cy="954107"/>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Ø"/>
            </a:pPr>
            <a:r>
              <a:rPr lang="tr-TR" sz="2800" dirty="0" smtClean="0">
                <a:ln w="0"/>
                <a:solidFill>
                  <a:srgbClr val="000000"/>
                </a:solidFill>
                <a:effectLst>
                  <a:outerShdw blurRad="38100" dist="19050" dir="2700000" algn="tl" rotWithShape="0">
                    <a:srgbClr val="000000">
                      <a:alpha val="40000"/>
                    </a:srgbClr>
                  </a:outerShdw>
                </a:effectLst>
              </a:rPr>
              <a:t>Birlikte Yapalım </a:t>
            </a:r>
            <a:r>
              <a:rPr lang="tr-TR" sz="2800" dirty="0" smtClean="0">
                <a:ln w="0"/>
                <a:solidFill>
                  <a:srgbClr val="000000"/>
                </a:solidFill>
                <a:effectLst>
                  <a:outerShdw blurRad="38100" dist="19050" dir="2700000" algn="tl" rotWithShape="0">
                    <a:srgbClr val="000000">
                      <a:alpha val="40000"/>
                    </a:srgbClr>
                  </a:outerShdw>
                </a:effectLst>
              </a:rPr>
              <a:t>3.6. </a:t>
            </a:r>
            <a:endParaRPr lang="tr-TR" sz="2800" dirty="0">
              <a:ln w="0"/>
              <a:solidFill>
                <a:srgbClr val="000000"/>
              </a:solidFill>
              <a:effectLst>
                <a:outerShdw blurRad="38100" dist="19050" dir="2700000" algn="tl" rotWithShape="0">
                  <a:srgbClr val="000000">
                    <a:alpha val="40000"/>
                  </a:srgbClr>
                </a:outerShdw>
              </a:effectLst>
            </a:endParaRPr>
          </a:p>
          <a:p>
            <a:pPr algn="just"/>
            <a:r>
              <a:rPr lang="tr-TR" sz="2800" dirty="0" smtClean="0">
                <a:ln w="0"/>
                <a:solidFill>
                  <a:srgbClr val="000000"/>
                </a:solidFill>
                <a:effectLst>
                  <a:outerShdw blurRad="38100" dist="19050" dir="2700000" algn="tl" rotWithShape="0">
                    <a:srgbClr val="000000">
                      <a:alpha val="40000"/>
                    </a:srgbClr>
                  </a:outerShdw>
                </a:effectLst>
              </a:rPr>
              <a:t>Çarpışan Toplar etkinliğini </a:t>
            </a:r>
            <a:r>
              <a:rPr lang="tr-TR" sz="2800" dirty="0" smtClean="0">
                <a:ln w="0"/>
                <a:solidFill>
                  <a:srgbClr val="000000"/>
                </a:solidFill>
                <a:effectLst>
                  <a:outerShdw blurRad="38100" dist="19050" dir="2700000" algn="tl" rotWithShape="0">
                    <a:srgbClr val="000000">
                      <a:alpha val="40000"/>
                    </a:srgbClr>
                  </a:outerShdw>
                </a:effectLst>
              </a:rPr>
              <a:t>yapalım.</a:t>
            </a:r>
            <a:endParaRPr lang="tr-TR" sz="2800" dirty="0">
              <a:ln w="0"/>
              <a:solidFill>
                <a:srgbClr val="000000"/>
              </a:solidFill>
              <a:effectLst>
                <a:outerShdw blurRad="38100" dist="19050" dir="2700000" algn="tl" rotWithShape="0">
                  <a:srgbClr val="000000">
                    <a:alpha val="40000"/>
                  </a:srgbClr>
                </a:outerShdw>
              </a:effectLst>
            </a:endParaRPr>
          </a:p>
        </p:txBody>
      </p:sp>
      <p:sp>
        <p:nvSpPr>
          <p:cNvPr id="14" name="Metin kutusu 13"/>
          <p:cNvSpPr txBox="1"/>
          <p:nvPr/>
        </p:nvSpPr>
        <p:spPr>
          <a:xfrm>
            <a:off x="9780581" y="2848140"/>
            <a:ext cx="2209258" cy="892552"/>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CİSİMLERİ </a:t>
            </a:r>
            <a:endPar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HAREKET </a:t>
            </a:r>
            <a:r>
              <a:rPr lang="tr-TR" sz="1600"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ETTİRME </a:t>
            </a:r>
            <a:endPar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VE </a:t>
            </a: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DURDURMA</a:t>
            </a:r>
          </a:p>
        </p:txBody>
      </p:sp>
    </p:spTree>
    <p:custDataLst>
      <p:tags r:id="rId1"/>
    </p:custDataLst>
    <p:extLst>
      <p:ext uri="{BB962C8B-B14F-4D97-AF65-F5344CB8AC3E}">
        <p14:creationId xmlns:p14="http://schemas.microsoft.com/office/powerpoint/2010/main" val="4136002446"/>
      </p:ext>
    </p:extLst>
  </p:cSld>
  <p:clrMapOvr>
    <a:masterClrMapping/>
  </p:clrMapOvr>
  <p:transition spd="med" advClick="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10592259"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a:ln w="0"/>
                <a:solidFill>
                  <a:srgbClr val="000000"/>
                </a:solidFill>
                <a:effectLst>
                  <a:outerShdw blurRad="38100" dist="19050" dir="2700000" algn="tl" rotWithShape="0">
                    <a:srgbClr val="000000">
                      <a:alpha val="40000"/>
                    </a:srgbClr>
                  </a:outerShdw>
                </a:effectLst>
              </a:rPr>
              <a:t>Hareketli Cisimlerin Sebep Olabileceği Tehlikeler</a:t>
            </a:r>
            <a:endParaRPr lang="tr-TR" sz="3600" dirty="0">
              <a:ln w="0"/>
              <a:solidFill>
                <a:srgbClr val="000000"/>
              </a:solidFill>
              <a:effectLst>
                <a:outerShdw blurRad="38100" dist="19050" dir="2700000" algn="tl" rotWithShape="0">
                  <a:srgbClr val="000000">
                    <a:alpha val="40000"/>
                  </a:srgbClr>
                </a:outerShdw>
              </a:effectLst>
            </a:endParaRPr>
          </a:p>
        </p:txBody>
      </p:sp>
      <p:sp>
        <p:nvSpPr>
          <p:cNvPr id="13" name="Dikdörtgen 12"/>
          <p:cNvSpPr/>
          <p:nvPr/>
        </p:nvSpPr>
        <p:spPr>
          <a:xfrm>
            <a:off x="4624135" y="6550223"/>
            <a:ext cx="3276025" cy="307777"/>
          </a:xfrm>
          <a:prstGeom prst="rect">
            <a:avLst/>
          </a:prstGeom>
          <a:noFill/>
        </p:spPr>
        <p:txBody>
          <a:bodyPr wrap="none" lIns="91440" tIns="45720" rIns="91440" bIns="45720">
            <a:spAutoFit/>
          </a:bodyPr>
          <a:lstStyle/>
          <a:p>
            <a:pPr algn="ctr"/>
            <a:r>
              <a:rPr lang="tr-TR" sz="1400" dirty="0" smtClean="0">
                <a:ln w="0"/>
                <a:solidFill>
                  <a:srgbClr val="000000">
                    <a:lumMod val="95000"/>
                    <a:lumOff val="5000"/>
                  </a:srgbClr>
                </a:solidFill>
                <a:effectLst>
                  <a:outerShdw blurRad="38100" dist="19050" dir="2700000" algn="tl" rotWithShape="0">
                    <a:srgbClr val="000000">
                      <a:alpha val="40000"/>
                    </a:srgbClr>
                  </a:outerShdw>
                </a:effectLst>
              </a:rPr>
              <a:t>Not : Klavyede </a:t>
            </a:r>
            <a:r>
              <a:rPr lang="tr-TR" sz="1400" dirty="0" err="1" smtClean="0">
                <a:ln w="0"/>
                <a:solidFill>
                  <a:srgbClr val="000000">
                    <a:lumMod val="95000"/>
                    <a:lumOff val="5000"/>
                  </a:srgbClr>
                </a:solidFill>
                <a:effectLst>
                  <a:outerShdw blurRad="38100" dist="19050" dir="2700000" algn="tl" rotWithShape="0">
                    <a:srgbClr val="000000">
                      <a:alpha val="40000"/>
                    </a:srgbClr>
                  </a:outerShdw>
                </a:effectLst>
              </a:rPr>
              <a:t>enter</a:t>
            </a:r>
            <a:r>
              <a:rPr lang="tr-TR" sz="1400" dirty="0" smtClean="0">
                <a:ln w="0"/>
                <a:solidFill>
                  <a:srgbClr val="000000">
                    <a:lumMod val="95000"/>
                    <a:lumOff val="5000"/>
                  </a:srgbClr>
                </a:solidFill>
                <a:effectLst>
                  <a:outerShdw blurRad="38100" dist="19050" dir="2700000" algn="tl" rotWithShape="0">
                    <a:srgbClr val="000000">
                      <a:alpha val="40000"/>
                    </a:srgbClr>
                  </a:outerShdw>
                </a:effectLst>
              </a:rPr>
              <a:t> tuşuyla ilerleyiniz.</a:t>
            </a:r>
            <a:endParaRPr lang="tr-TR" sz="1400" dirty="0">
              <a:ln w="0"/>
              <a:solidFill>
                <a:srgbClr val="000000">
                  <a:lumMod val="95000"/>
                  <a:lumOff val="5000"/>
                </a:srgbClr>
              </a:solidFill>
              <a:effectLst>
                <a:outerShdw blurRad="38100" dist="19050" dir="2700000" algn="tl" rotWithShape="0">
                  <a:srgbClr val="000000">
                    <a:alpha val="40000"/>
                  </a:srgbClr>
                </a:outerShdw>
              </a:effectLst>
            </a:endParaRPr>
          </a:p>
        </p:txBody>
      </p:sp>
      <p:sp>
        <p:nvSpPr>
          <p:cNvPr id="14" name="Dikdörtgen 13"/>
          <p:cNvSpPr/>
          <p:nvPr/>
        </p:nvSpPr>
        <p:spPr>
          <a:xfrm>
            <a:off x="-24714" y="1180566"/>
            <a:ext cx="11873813" cy="830997"/>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400" dirty="0">
                <a:ln w="0"/>
                <a:solidFill>
                  <a:srgbClr val="000000"/>
                </a:solidFill>
                <a:effectLst>
                  <a:outerShdw blurRad="38100" dist="19050" dir="2700000" algn="tl" rotWithShape="0">
                    <a:srgbClr val="000000">
                      <a:alpha val="40000"/>
                    </a:srgbClr>
                  </a:outerShdw>
                </a:effectLst>
              </a:rPr>
              <a:t>Hareketli cisimler tehlikeli durumlar oluşturabilir. Hızlı hareket eden veya dönen cisimlere dokunmak, onları durdurmaya çalışmak kazalara neden olabilir.</a:t>
            </a:r>
            <a:endParaRPr lang="tr-TR" sz="2400" dirty="0">
              <a:ln w="0"/>
              <a:solidFill>
                <a:srgbClr val="000000"/>
              </a:solidFill>
              <a:effectLst>
                <a:outerShdw blurRad="38100" dist="19050" dir="2700000" algn="tl" rotWithShape="0">
                  <a:srgbClr val="000000">
                    <a:alpha val="40000"/>
                  </a:srgbClr>
                </a:outerShdw>
              </a:effectLst>
            </a:endParaRPr>
          </a:p>
        </p:txBody>
      </p:sp>
      <p:sp>
        <p:nvSpPr>
          <p:cNvPr id="11" name="Yuvarlatılmış Dikdörtgen 10">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647" y="2179225"/>
            <a:ext cx="5537500" cy="4078187"/>
          </a:xfrm>
          <a:prstGeom prst="rect">
            <a:avLst/>
          </a:prstGeom>
        </p:spPr>
      </p:pic>
      <p:sp>
        <p:nvSpPr>
          <p:cNvPr id="12" name="Dikdörtgen 11"/>
          <p:cNvSpPr/>
          <p:nvPr/>
        </p:nvSpPr>
        <p:spPr>
          <a:xfrm>
            <a:off x="6209808" y="2316291"/>
            <a:ext cx="5827945" cy="1200329"/>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400" dirty="0">
                <a:ln w="0"/>
                <a:solidFill>
                  <a:srgbClr val="000000"/>
                </a:solidFill>
                <a:effectLst>
                  <a:outerShdw blurRad="38100" dist="19050" dir="2700000" algn="tl" rotWithShape="0">
                    <a:srgbClr val="000000">
                      <a:alpha val="40000"/>
                    </a:srgbClr>
                  </a:outerShdw>
                </a:effectLst>
              </a:rPr>
              <a:t>Yandaki görselleri inceleyerek görsellerdeki durumların yol açacağı tehlikeleri tartışalım.</a:t>
            </a:r>
            <a:endParaRPr lang="tr-TR" sz="2400" dirty="0">
              <a:ln w="0"/>
              <a:solidFill>
                <a:srgbClr val="000000"/>
              </a:solidFill>
              <a:effectLst>
                <a:outerShdw blurRad="38100" dist="19050" dir="2700000" algn="tl" rotWithShape="0">
                  <a:srgbClr val="000000">
                    <a:alpha val="40000"/>
                  </a:srgbClr>
                </a:outerShdw>
              </a:effectLst>
            </a:endParaRPr>
          </a:p>
        </p:txBody>
      </p:sp>
    </p:spTree>
    <p:custDataLst>
      <p:tags r:id="rId1"/>
    </p:custDataLst>
    <p:extLst>
      <p:ext uri="{BB962C8B-B14F-4D97-AF65-F5344CB8AC3E}">
        <p14:creationId xmlns:p14="http://schemas.microsoft.com/office/powerpoint/2010/main" val="527488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250"/>
                                        <p:tgtEl>
                                          <p:spTgt spid="2"/>
                                        </p:tgtEl>
                                      </p:cBhvr>
                                    </p:animEffect>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250"/>
                                        <p:tgtEl>
                                          <p:spTgt spid="1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10592259"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a:ln w="0"/>
                <a:solidFill>
                  <a:srgbClr val="000000"/>
                </a:solidFill>
                <a:effectLst>
                  <a:outerShdw blurRad="38100" dist="19050" dir="2700000" algn="tl" rotWithShape="0">
                    <a:srgbClr val="000000">
                      <a:alpha val="40000"/>
                    </a:srgbClr>
                  </a:outerShdw>
                </a:effectLst>
              </a:rPr>
              <a:t>Hareketli Cisimlerin Sebep Olabileceği Tehlikeler</a:t>
            </a:r>
          </a:p>
        </p:txBody>
      </p:sp>
      <p:sp>
        <p:nvSpPr>
          <p:cNvPr id="14" name="Dikdörtgen 13"/>
          <p:cNvSpPr/>
          <p:nvPr/>
        </p:nvSpPr>
        <p:spPr>
          <a:xfrm>
            <a:off x="0" y="833272"/>
            <a:ext cx="11873813" cy="830997"/>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400" dirty="0">
                <a:ln w="0"/>
                <a:solidFill>
                  <a:srgbClr val="000000"/>
                </a:solidFill>
                <a:effectLst>
                  <a:outerShdw blurRad="38100" dist="19050" dir="2700000" algn="tl" rotWithShape="0">
                    <a:srgbClr val="000000">
                      <a:alpha val="40000"/>
                    </a:srgbClr>
                  </a:outerShdw>
                </a:effectLst>
              </a:rPr>
              <a:t>Ülkemizde her yıl çok sayıda trafik kazası olmaktadır. Bu kazaların bir kısmı can veya mal kaybıyla sonuçlanmaktadır.</a:t>
            </a:r>
          </a:p>
        </p:txBody>
      </p:sp>
      <p:sp>
        <p:nvSpPr>
          <p:cNvPr id="11" name="Yuvarlatılmış Dikdörtgen 10">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841" y="1681516"/>
            <a:ext cx="9213437" cy="4265839"/>
          </a:xfrm>
          <a:prstGeom prst="rect">
            <a:avLst/>
          </a:prstGeom>
        </p:spPr>
      </p:pic>
      <p:sp>
        <p:nvSpPr>
          <p:cNvPr id="8" name="Dikdörtgen 7"/>
          <p:cNvSpPr/>
          <p:nvPr/>
        </p:nvSpPr>
        <p:spPr>
          <a:xfrm>
            <a:off x="1398170" y="4971175"/>
            <a:ext cx="9319108" cy="830997"/>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400" dirty="0">
                <a:ln w="0"/>
                <a:solidFill>
                  <a:srgbClr val="000000"/>
                </a:solidFill>
                <a:effectLst>
                  <a:outerShdw blurRad="38100" dist="19050" dir="2700000" algn="tl" rotWithShape="0">
                    <a:srgbClr val="000000">
                      <a:alpha val="40000"/>
                    </a:srgbClr>
                  </a:outerShdw>
                </a:effectLst>
              </a:rPr>
              <a:t>Sürücülerin araçlarının kontrolünü kaybetmesi sonucunda </a:t>
            </a:r>
            <a:r>
              <a:rPr lang="tr-TR" sz="2400" dirty="0" smtClean="0">
                <a:ln w="0"/>
                <a:solidFill>
                  <a:srgbClr val="000000"/>
                </a:solidFill>
                <a:effectLst>
                  <a:outerShdw blurRad="38100" dist="19050" dir="2700000" algn="tl" rotWithShape="0">
                    <a:srgbClr val="000000">
                      <a:alpha val="40000"/>
                    </a:srgbClr>
                  </a:outerShdw>
                </a:effectLst>
              </a:rPr>
              <a:t>meydana gelen </a:t>
            </a:r>
            <a:r>
              <a:rPr lang="tr-TR" sz="2400" dirty="0">
                <a:ln w="0"/>
                <a:solidFill>
                  <a:srgbClr val="000000"/>
                </a:solidFill>
                <a:effectLst>
                  <a:outerShdw blurRad="38100" dist="19050" dir="2700000" algn="tl" rotWithShape="0">
                    <a:srgbClr val="000000">
                      <a:alpha val="40000"/>
                    </a:srgbClr>
                  </a:outerShdw>
                </a:effectLst>
              </a:rPr>
              <a:t>kazada can ve mal kayıpları oluşabilir.</a:t>
            </a:r>
          </a:p>
        </p:txBody>
      </p:sp>
    </p:spTree>
    <p:custDataLst>
      <p:tags r:id="rId1"/>
    </p:custDataLst>
    <p:extLst>
      <p:ext uri="{BB962C8B-B14F-4D97-AF65-F5344CB8AC3E}">
        <p14:creationId xmlns:p14="http://schemas.microsoft.com/office/powerpoint/2010/main" val="1913327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50"/>
                                        <p:tgtEl>
                                          <p:spTgt spid="14"/>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par>
                          <p:cTn id="12" fill="hold">
                            <p:stCondLst>
                              <p:cond delay="275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 y="0"/>
            <a:ext cx="12195374" cy="6858000"/>
          </a:xfrm>
          <a:prstGeom prst="rect">
            <a:avLst/>
          </a:prstGeom>
        </p:spPr>
      </p:pic>
      <p:sp>
        <p:nvSpPr>
          <p:cNvPr id="9" name="Dikdörtgen 8"/>
          <p:cNvSpPr/>
          <p:nvPr/>
        </p:nvSpPr>
        <p:spPr>
          <a:xfrm>
            <a:off x="125019" y="147200"/>
            <a:ext cx="10592259" cy="646331"/>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marL="685800" indent="-685800">
              <a:buFont typeface="Wingdings" panose="05000000000000000000" pitchFamily="2" charset="2"/>
              <a:buChar char="Ø"/>
            </a:pPr>
            <a:r>
              <a:rPr lang="tr-TR" sz="3600" dirty="0">
                <a:ln w="0"/>
                <a:solidFill>
                  <a:srgbClr val="000000"/>
                </a:solidFill>
                <a:effectLst>
                  <a:outerShdw blurRad="38100" dist="19050" dir="2700000" algn="tl" rotWithShape="0">
                    <a:srgbClr val="000000">
                      <a:alpha val="40000"/>
                    </a:srgbClr>
                  </a:outerShdw>
                </a:effectLst>
              </a:rPr>
              <a:t>Hareketli Cisimlerin Sebep Olabileceği Tehlikeler</a:t>
            </a:r>
          </a:p>
        </p:txBody>
      </p:sp>
      <p:sp>
        <p:nvSpPr>
          <p:cNvPr id="14" name="Dikdörtgen 13"/>
          <p:cNvSpPr/>
          <p:nvPr/>
        </p:nvSpPr>
        <p:spPr>
          <a:xfrm>
            <a:off x="0" y="1061872"/>
            <a:ext cx="1187381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marL="685800" indent="-685800" algn="just">
              <a:buFont typeface="Wingdings" panose="05000000000000000000" pitchFamily="2" charset="2"/>
              <a:buChar char="ü"/>
            </a:pPr>
            <a:r>
              <a:rPr lang="tr-TR" sz="2400" dirty="0">
                <a:ln w="0"/>
                <a:solidFill>
                  <a:srgbClr val="000000"/>
                </a:solidFill>
                <a:effectLst>
                  <a:outerShdw blurRad="38100" dist="19050" dir="2700000" algn="tl" rotWithShape="0">
                    <a:srgbClr val="000000">
                      <a:alpha val="40000"/>
                    </a:srgbClr>
                  </a:outerShdw>
                </a:effectLst>
              </a:rPr>
              <a:t>Karlı dağların eğimli yüzeylerinden kar parçaları koparak yuvarlanır. Yuvarlandıkça büyüyen kar kümesi dağlardan aşağı doğru hareket eder. Bu olaya ''çığ düşmesi'' denir. Çığ, sel, fırtına gibi doğa olayları canlı ve cansız varlıkları önüne katarak sürükler. Yerleşim yerlerine zarar verir ve ulaşımı olumsuz etkiler.</a:t>
            </a:r>
          </a:p>
        </p:txBody>
      </p:sp>
      <p:sp>
        <p:nvSpPr>
          <p:cNvPr id="11" name="Yuvarlatılmış Dikdörtgen 10">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475644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5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Dikdörtgen 8"/>
          <p:cNvSpPr/>
          <p:nvPr/>
        </p:nvSpPr>
        <p:spPr>
          <a:xfrm>
            <a:off x="125019" y="147200"/>
            <a:ext cx="10592259" cy="646331"/>
          </a:xfrm>
          <a:prstGeom prst="rect">
            <a:avLst/>
          </a:prstGeom>
        </p:spPr>
        <p:style>
          <a:lnRef idx="1">
            <a:schemeClr val="accent2"/>
          </a:lnRef>
          <a:fillRef idx="2">
            <a:schemeClr val="accent2"/>
          </a:fillRef>
          <a:effectRef idx="1">
            <a:schemeClr val="accent2"/>
          </a:effectRef>
          <a:fontRef idx="minor">
            <a:schemeClr val="dk1"/>
          </a:fontRef>
        </p:style>
        <p:txBody>
          <a:bodyPr wrap="none" lIns="91440" tIns="45720" rIns="91440" bIns="45720">
            <a:spAutoFit/>
          </a:bodyPr>
          <a:lstStyle/>
          <a:p>
            <a:pPr marL="685800" indent="-685800">
              <a:buFont typeface="Wingdings" panose="05000000000000000000" pitchFamily="2" charset="2"/>
              <a:buChar char="Ø"/>
            </a:pPr>
            <a:r>
              <a:rPr lang="tr-TR" sz="3600" dirty="0">
                <a:ln w="0"/>
                <a:solidFill>
                  <a:srgbClr val="000000"/>
                </a:solidFill>
                <a:effectLst>
                  <a:outerShdw blurRad="38100" dist="19050" dir="2700000" algn="tl" rotWithShape="0">
                    <a:srgbClr val="000000">
                      <a:alpha val="40000"/>
                    </a:srgbClr>
                  </a:outerShdw>
                </a:effectLst>
              </a:rPr>
              <a:t>Hareketli Cisimlerin Sebep Olabileceği Tehlikeler</a:t>
            </a:r>
          </a:p>
        </p:txBody>
      </p:sp>
      <p:sp>
        <p:nvSpPr>
          <p:cNvPr id="14" name="Dikdörtgen 13"/>
          <p:cNvSpPr/>
          <p:nvPr/>
        </p:nvSpPr>
        <p:spPr>
          <a:xfrm>
            <a:off x="0" y="1061872"/>
            <a:ext cx="11873813"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marL="685800" indent="-685800" algn="just">
              <a:buFont typeface="Wingdings" panose="05000000000000000000" pitchFamily="2" charset="2"/>
              <a:buChar char="ü"/>
            </a:pPr>
            <a:r>
              <a:rPr lang="tr-TR" sz="2400" dirty="0">
                <a:ln w="0"/>
                <a:solidFill>
                  <a:srgbClr val="000000"/>
                </a:solidFill>
                <a:effectLst>
                  <a:outerShdw blurRad="38100" dist="19050" dir="2700000" algn="tl" rotWithShape="0">
                    <a:srgbClr val="000000">
                      <a:alpha val="40000"/>
                    </a:srgbClr>
                  </a:outerShdw>
                </a:effectLst>
              </a:rPr>
              <a:t>Yağmur ve kar sularının sebep olduğu tu taşkınlarına "sel" denir. Bu </a:t>
            </a:r>
            <a:r>
              <a:rPr lang="tr-TR" sz="2400" dirty="0" smtClean="0">
                <a:ln w="0"/>
                <a:solidFill>
                  <a:srgbClr val="000000"/>
                </a:solidFill>
                <a:effectLst>
                  <a:outerShdw blurRad="38100" dist="19050" dir="2700000" algn="tl" rotWithShape="0">
                    <a:srgbClr val="000000">
                      <a:alpha val="40000"/>
                    </a:srgbClr>
                  </a:outerShdw>
                </a:effectLst>
              </a:rPr>
              <a:t>doğa olayı </a:t>
            </a:r>
            <a:r>
              <a:rPr lang="tr-TR" sz="2400" dirty="0">
                <a:ln w="0"/>
                <a:solidFill>
                  <a:srgbClr val="000000"/>
                </a:solidFill>
                <a:effectLst>
                  <a:outerShdw blurRad="38100" dist="19050" dir="2700000" algn="tl" rotWithShape="0">
                    <a:srgbClr val="000000">
                      <a:alpha val="40000"/>
                    </a:srgbClr>
                  </a:outerShdw>
                </a:effectLst>
              </a:rPr>
              <a:t>hem yerleşim birimlerine hem de tarım alanlarına zarar verebilir. Can ve mal kaybına sebep olabilir.</a:t>
            </a:r>
          </a:p>
        </p:txBody>
      </p:sp>
      <p:sp>
        <p:nvSpPr>
          <p:cNvPr id="11" name="Yuvarlatılmış Dikdörtgen 10">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65510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5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5" name="Main_Boar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3579" y="1"/>
            <a:ext cx="8505027" cy="711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1" name="Metin kutusu 20"/>
          <p:cNvSpPr txBox="1"/>
          <p:nvPr/>
        </p:nvSpPr>
        <p:spPr>
          <a:xfrm>
            <a:off x="10293494" y="4962763"/>
            <a:ext cx="1183427" cy="369332"/>
          </a:xfrm>
          <a:prstGeom prst="rect">
            <a:avLst/>
          </a:prstGeom>
          <a:noFill/>
        </p:spPr>
        <p:txBody>
          <a:bodyPr wrap="square" rtlCol="0">
            <a:spAutoFit/>
          </a:bodyPr>
          <a:lstStyle/>
          <a:p>
            <a:r>
              <a:rPr lang="tr-TR" dirty="0" smtClean="0">
                <a:solidFill>
                  <a:srgbClr val="523100"/>
                </a:solidFill>
              </a:rPr>
              <a:t>(</a:t>
            </a:r>
            <a:r>
              <a:rPr lang="tr-TR" dirty="0" smtClean="0">
                <a:solidFill>
                  <a:srgbClr val="523100"/>
                </a:solidFill>
              </a:rPr>
              <a:t>17 </a:t>
            </a:r>
            <a:r>
              <a:rPr lang="tr-TR" dirty="0" smtClean="0">
                <a:solidFill>
                  <a:srgbClr val="523100"/>
                </a:solidFill>
              </a:rPr>
              <a:t>– </a:t>
            </a:r>
            <a:r>
              <a:rPr lang="tr-TR" dirty="0" smtClean="0">
                <a:solidFill>
                  <a:srgbClr val="523100"/>
                </a:solidFill>
              </a:rPr>
              <a:t>18)</a:t>
            </a:r>
            <a:endParaRPr lang="tr-TR" dirty="0">
              <a:solidFill>
                <a:srgbClr val="523100"/>
              </a:solidFill>
            </a:endParaRPr>
          </a:p>
        </p:txBody>
      </p:sp>
      <p:pic>
        <p:nvPicPr>
          <p:cNvPr id="34" name="Resim 33">
            <a:hlinkClick r:id="" action="ppaction://hlinkshowjump?jump=lastslid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3" name="Metin kutusu 12"/>
          <p:cNvSpPr txBox="1"/>
          <p:nvPr/>
        </p:nvSpPr>
        <p:spPr>
          <a:xfrm>
            <a:off x="9946330" y="4087646"/>
            <a:ext cx="1877758" cy="400110"/>
          </a:xfrm>
          <a:prstGeom prst="rect">
            <a:avLst/>
          </a:prstGeom>
          <a:noFill/>
        </p:spPr>
        <p:txBody>
          <a:bodyPr wrap="none" rtlCol="0">
            <a:spAutoFit/>
          </a:bodyPr>
          <a:lstStyle/>
          <a:p>
            <a:pPr algn="ctr"/>
            <a:r>
              <a:rPr lang="tr-TR" sz="2000" dirty="0" smtClean="0">
                <a:solidFill>
                  <a:srgbClr val="F0F3FB">
                    <a:lumMod val="25000"/>
                  </a:srgbClr>
                </a:solidFill>
              </a:rPr>
              <a:t>Neler Öğrendik</a:t>
            </a:r>
            <a:endParaRPr lang="tr-TR" sz="2000" dirty="0">
              <a:solidFill>
                <a:srgbClr val="523100"/>
              </a:solidFill>
            </a:endParaRPr>
          </a:p>
        </p:txBody>
      </p:sp>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algn="just"/>
            <a:r>
              <a:rPr lang="tr-TR" sz="2400" dirty="0" smtClean="0">
                <a:ln w="0"/>
                <a:solidFill>
                  <a:srgbClr val="000000"/>
                </a:solidFill>
                <a:effectLst>
                  <a:outerShdw blurRad="38100" dist="19050" dir="2700000" algn="tl" rotWithShape="0">
                    <a:srgbClr val="000000">
                      <a:alpha val="40000"/>
                    </a:srgbClr>
                  </a:outerShdw>
                </a:effectLst>
              </a:rPr>
              <a:t>	</a:t>
            </a:r>
            <a:endParaRPr lang="tr-TR" sz="2400" dirty="0">
              <a:ln w="0"/>
              <a:solidFill>
                <a:srgbClr val="000000"/>
              </a:solidFill>
              <a:effectLst>
                <a:outerShdw blurRad="38100" dist="19050" dir="2700000" algn="tl" rotWithShape="0">
                  <a:srgbClr val="000000">
                    <a:alpha val="40000"/>
                  </a:srgbClr>
                </a:outerShdw>
              </a:effectLst>
            </a:endParaRPr>
          </a:p>
        </p:txBody>
      </p:sp>
      <p:pic>
        <p:nvPicPr>
          <p:cNvPr id="4" name="Resim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2" name="Dikdörtgen 21"/>
          <p:cNvSpPr/>
          <p:nvPr/>
        </p:nvSpPr>
        <p:spPr>
          <a:xfrm>
            <a:off x="1569771" y="873533"/>
            <a:ext cx="8092641" cy="523220"/>
          </a:xfrm>
          <a:prstGeom prst="rect">
            <a:avLst/>
          </a:prstGeom>
          <a:noFill/>
        </p:spPr>
        <p:txBody>
          <a:bodyPr wrap="square" lIns="91440" tIns="45720" rIns="91440" bIns="45720">
            <a:spAutoFit/>
          </a:bodyPr>
          <a:lstStyle/>
          <a:p>
            <a:pPr marL="342900" indent="-342900">
              <a:buFont typeface="Wingdings" panose="05000000000000000000" pitchFamily="2" charset="2"/>
              <a:buChar char="Ø"/>
            </a:pPr>
            <a:r>
              <a:rPr lang="tr-TR" sz="2800" dirty="0" smtClean="0">
                <a:ln w="0"/>
                <a:solidFill>
                  <a:srgbClr val="000000"/>
                </a:solidFill>
                <a:effectLst>
                  <a:outerShdw blurRad="38100" dist="19050" dir="2700000" algn="tl" rotWithShape="0">
                    <a:srgbClr val="000000">
                      <a:alpha val="40000"/>
                    </a:srgbClr>
                  </a:outerShdw>
                </a:effectLst>
              </a:rPr>
              <a:t>Neler Öğrendik ?</a:t>
            </a:r>
            <a:endParaRPr lang="tr-TR" sz="2800" dirty="0">
              <a:ln w="0"/>
              <a:solidFill>
                <a:srgbClr val="000000"/>
              </a:solidFill>
              <a:effectLst>
                <a:outerShdw blurRad="38100" dist="19050" dir="2700000" algn="tl" rotWithShape="0">
                  <a:srgbClr val="000000">
                    <a:alpha val="40000"/>
                  </a:srgbClr>
                </a:outerShdw>
              </a:effectLst>
            </a:endParaRPr>
          </a:p>
        </p:txBody>
      </p:sp>
      <p:sp>
        <p:nvSpPr>
          <p:cNvPr id="14" name="Dikdörtgen 13"/>
          <p:cNvSpPr/>
          <p:nvPr/>
        </p:nvSpPr>
        <p:spPr>
          <a:xfrm>
            <a:off x="4627691" y="1711677"/>
            <a:ext cx="1597001" cy="523220"/>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tr-TR" sz="2800" dirty="0" smtClean="0">
                <a:ln w="0"/>
                <a:solidFill>
                  <a:schemeClr val="tx1">
                    <a:lumMod val="95000"/>
                    <a:lumOff val="5000"/>
                  </a:schemeClr>
                </a:solidFill>
                <a:effectLst>
                  <a:outerShdw blurRad="38100" dist="19050" dir="2700000" algn="tl" rotWithShape="0">
                    <a:srgbClr val="000000">
                      <a:alpha val="40000"/>
                    </a:srgbClr>
                  </a:outerShdw>
                </a:effectLst>
              </a:rPr>
              <a:t>KUVVET</a:t>
            </a:r>
            <a:endParaRPr lang="tr-TR" sz="2800" dirty="0">
              <a:ln w="0"/>
              <a:solidFill>
                <a:schemeClr val="tx1">
                  <a:lumMod val="95000"/>
                  <a:lumOff val="5000"/>
                </a:schemeClr>
              </a:solidFill>
              <a:effectLst>
                <a:outerShdw blurRad="38100" dist="19050" dir="2700000" algn="tl" rotWithShape="0">
                  <a:srgbClr val="000000">
                    <a:alpha val="40000"/>
                  </a:srgbClr>
                </a:outerShdw>
              </a:effectLst>
            </a:endParaRPr>
          </a:p>
        </p:txBody>
      </p:sp>
      <p:sp>
        <p:nvSpPr>
          <p:cNvPr id="17" name="Dikdörtgen 16"/>
          <p:cNvSpPr/>
          <p:nvPr/>
        </p:nvSpPr>
        <p:spPr>
          <a:xfrm>
            <a:off x="7590484" y="1703053"/>
            <a:ext cx="1597001" cy="523220"/>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tr-TR" sz="2800" dirty="0" smtClean="0">
                <a:ln w="0"/>
                <a:solidFill>
                  <a:schemeClr val="tx1">
                    <a:lumMod val="95000"/>
                    <a:lumOff val="5000"/>
                  </a:schemeClr>
                </a:solidFill>
                <a:effectLst>
                  <a:outerShdw blurRad="38100" dist="19050" dir="2700000" algn="tl" rotWithShape="0">
                    <a:srgbClr val="000000">
                      <a:alpha val="40000"/>
                    </a:srgbClr>
                  </a:outerShdw>
                </a:effectLst>
              </a:rPr>
              <a:t>ÇEKME</a:t>
            </a:r>
            <a:endParaRPr lang="tr-TR" sz="2800" dirty="0">
              <a:ln w="0"/>
              <a:solidFill>
                <a:schemeClr val="tx1">
                  <a:lumMod val="95000"/>
                  <a:lumOff val="5000"/>
                </a:schemeClr>
              </a:solidFill>
              <a:effectLst>
                <a:outerShdw blurRad="38100" dist="19050" dir="2700000" algn="tl" rotWithShape="0">
                  <a:srgbClr val="000000">
                    <a:alpha val="40000"/>
                  </a:srgbClr>
                </a:outerShdw>
              </a:effectLst>
            </a:endParaRPr>
          </a:p>
        </p:txBody>
      </p:sp>
      <p:sp>
        <p:nvSpPr>
          <p:cNvPr id="19" name="Dikdörtgen 18"/>
          <p:cNvSpPr/>
          <p:nvPr/>
        </p:nvSpPr>
        <p:spPr>
          <a:xfrm>
            <a:off x="1661981" y="1710630"/>
            <a:ext cx="1597001" cy="523220"/>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tr-TR" sz="2800" dirty="0" smtClean="0">
                <a:ln w="0"/>
                <a:solidFill>
                  <a:schemeClr val="tx1">
                    <a:lumMod val="95000"/>
                    <a:lumOff val="5000"/>
                  </a:schemeClr>
                </a:solidFill>
                <a:effectLst>
                  <a:outerShdw blurRad="38100" dist="19050" dir="2700000" algn="tl" rotWithShape="0">
                    <a:srgbClr val="000000">
                      <a:alpha val="40000"/>
                    </a:srgbClr>
                  </a:outerShdw>
                </a:effectLst>
              </a:rPr>
              <a:t>İTME</a:t>
            </a:r>
            <a:endParaRPr lang="tr-TR" sz="2800" dirty="0">
              <a:ln w="0"/>
              <a:solidFill>
                <a:schemeClr val="tx1">
                  <a:lumMod val="95000"/>
                  <a:lumOff val="5000"/>
                </a:schemeClr>
              </a:solidFill>
              <a:effectLst>
                <a:outerShdw blurRad="38100" dist="19050" dir="2700000" algn="tl" rotWithShape="0">
                  <a:srgbClr val="000000">
                    <a:alpha val="40000"/>
                  </a:srgbClr>
                </a:outerShdw>
              </a:effectLst>
            </a:endParaRPr>
          </a:p>
        </p:txBody>
      </p:sp>
      <p:cxnSp>
        <p:nvCxnSpPr>
          <p:cNvPr id="3" name="Düz Bağlayıcı 2"/>
          <p:cNvCxnSpPr/>
          <p:nvPr/>
        </p:nvCxnSpPr>
        <p:spPr>
          <a:xfrm>
            <a:off x="6224692" y="1964663"/>
            <a:ext cx="1258462" cy="0"/>
          </a:xfrm>
          <a:prstGeom prst="line">
            <a:avLst/>
          </a:prstGeom>
          <a:ln w="38100">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flipH="1">
            <a:off x="3369229" y="1972240"/>
            <a:ext cx="1258462" cy="0"/>
          </a:xfrm>
          <a:prstGeom prst="line">
            <a:avLst/>
          </a:prstGeom>
          <a:ln w="38100">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Dikdörtgen 24"/>
          <p:cNvSpPr/>
          <p:nvPr/>
        </p:nvSpPr>
        <p:spPr>
          <a:xfrm>
            <a:off x="3974147" y="2694070"/>
            <a:ext cx="3022450" cy="830997"/>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tr-TR" sz="2400" dirty="0" smtClean="0">
                <a:ln w="0"/>
                <a:solidFill>
                  <a:schemeClr val="tx1">
                    <a:lumMod val="95000"/>
                    <a:lumOff val="5000"/>
                  </a:schemeClr>
                </a:solidFill>
                <a:effectLst>
                  <a:outerShdw blurRad="38100" dist="19050" dir="2700000" algn="tl" rotWithShape="0">
                    <a:srgbClr val="000000">
                      <a:alpha val="40000"/>
                    </a:srgbClr>
                  </a:outerShdw>
                </a:effectLst>
              </a:rPr>
              <a:t>Hareketsiz cisimleri hareket ettirebilir.</a:t>
            </a:r>
            <a:endParaRPr lang="tr-TR" sz="2400" dirty="0">
              <a:ln w="0"/>
              <a:solidFill>
                <a:schemeClr val="tx1">
                  <a:lumMod val="95000"/>
                  <a:lumOff val="5000"/>
                </a:schemeClr>
              </a:solidFill>
              <a:effectLst>
                <a:outerShdw blurRad="38100" dist="19050" dir="2700000" algn="tl" rotWithShape="0">
                  <a:srgbClr val="000000">
                    <a:alpha val="40000"/>
                  </a:srgbClr>
                </a:outerShdw>
              </a:effectLst>
            </a:endParaRPr>
          </a:p>
        </p:txBody>
      </p:sp>
      <p:sp>
        <p:nvSpPr>
          <p:cNvPr id="26" name="Dikdörtgen 25"/>
          <p:cNvSpPr/>
          <p:nvPr/>
        </p:nvSpPr>
        <p:spPr>
          <a:xfrm>
            <a:off x="3444519" y="3771470"/>
            <a:ext cx="4038635" cy="707886"/>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tr-TR" sz="2000" dirty="0">
                <a:ln w="0"/>
                <a:solidFill>
                  <a:schemeClr val="tx1">
                    <a:lumMod val="95000"/>
                    <a:lumOff val="5000"/>
                  </a:schemeClr>
                </a:solidFill>
                <a:effectLst>
                  <a:outerShdw blurRad="38100" dist="19050" dir="2700000" algn="tl" rotWithShape="0">
                    <a:srgbClr val="000000">
                      <a:alpha val="40000"/>
                    </a:srgbClr>
                  </a:outerShdw>
                </a:effectLst>
              </a:rPr>
              <a:t>Hareketli cisimleri hızlandırabilir, yavaşlatabilir ve durdurabilir. </a:t>
            </a:r>
            <a:endParaRPr lang="tr-TR" sz="2000" dirty="0">
              <a:ln w="0"/>
              <a:solidFill>
                <a:schemeClr val="tx1">
                  <a:lumMod val="95000"/>
                  <a:lumOff val="5000"/>
                </a:schemeClr>
              </a:solidFill>
              <a:effectLst>
                <a:outerShdw blurRad="38100" dist="19050" dir="2700000" algn="tl" rotWithShape="0">
                  <a:srgbClr val="000000">
                    <a:alpha val="40000"/>
                  </a:srgbClr>
                </a:outerShdw>
              </a:effectLst>
            </a:endParaRPr>
          </a:p>
        </p:txBody>
      </p:sp>
      <p:sp>
        <p:nvSpPr>
          <p:cNvPr id="27" name="Dikdörtgen 26"/>
          <p:cNvSpPr/>
          <p:nvPr/>
        </p:nvSpPr>
        <p:spPr>
          <a:xfrm>
            <a:off x="3444518" y="4770292"/>
            <a:ext cx="4038635" cy="707886"/>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tr-TR" sz="2000" dirty="0">
                <a:ln w="0"/>
                <a:solidFill>
                  <a:schemeClr val="tx1">
                    <a:lumMod val="95000"/>
                    <a:lumOff val="5000"/>
                  </a:schemeClr>
                </a:solidFill>
                <a:effectLst>
                  <a:outerShdw blurRad="38100" dist="19050" dir="2700000" algn="tl" rotWithShape="0">
                    <a:srgbClr val="000000">
                      <a:alpha val="40000"/>
                    </a:srgbClr>
                  </a:outerShdw>
                </a:effectLst>
              </a:rPr>
              <a:t>Hareketli cisimler tehlikeli durumlar oluşturabilir.</a:t>
            </a:r>
            <a:endParaRPr lang="tr-TR" sz="2000" dirty="0">
              <a:ln w="0"/>
              <a:solidFill>
                <a:schemeClr val="tx1">
                  <a:lumMod val="95000"/>
                  <a:lumOff val="5000"/>
                </a:schemeClr>
              </a:solidFill>
              <a:effectLst>
                <a:outerShdw blurRad="38100" dist="19050" dir="2700000" algn="tl" rotWithShape="0">
                  <a:srgbClr val="000000">
                    <a:alpha val="40000"/>
                  </a:srgbClr>
                </a:outerShdw>
              </a:effectLst>
            </a:endParaRPr>
          </a:p>
        </p:txBody>
      </p:sp>
      <p:cxnSp>
        <p:nvCxnSpPr>
          <p:cNvPr id="28" name="Düz Bağlayıcı 27"/>
          <p:cNvCxnSpPr>
            <a:stCxn id="17" idx="2"/>
          </p:cNvCxnSpPr>
          <p:nvPr/>
        </p:nvCxnSpPr>
        <p:spPr>
          <a:xfrm flipH="1">
            <a:off x="7103335" y="2226273"/>
            <a:ext cx="1285650" cy="688756"/>
          </a:xfrm>
          <a:prstGeom prst="line">
            <a:avLst/>
          </a:prstGeom>
          <a:ln w="38100">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Düz Bağlayıcı 28"/>
          <p:cNvCxnSpPr/>
          <p:nvPr/>
        </p:nvCxnSpPr>
        <p:spPr>
          <a:xfrm>
            <a:off x="2460481" y="2246651"/>
            <a:ext cx="1382888" cy="668378"/>
          </a:xfrm>
          <a:prstGeom prst="line">
            <a:avLst/>
          </a:prstGeom>
          <a:ln w="38100">
            <a:solidFill>
              <a:srgbClr val="FF99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Dikdörtgen 29"/>
          <p:cNvSpPr/>
          <p:nvPr/>
        </p:nvSpPr>
        <p:spPr>
          <a:xfrm>
            <a:off x="4624135" y="6550223"/>
            <a:ext cx="3276025" cy="307777"/>
          </a:xfrm>
          <a:prstGeom prst="rect">
            <a:avLst/>
          </a:prstGeom>
          <a:noFill/>
        </p:spPr>
        <p:txBody>
          <a:bodyPr wrap="none" lIns="91440" tIns="45720" rIns="91440" bIns="45720">
            <a:spAutoFit/>
          </a:bodyPr>
          <a:lstStyle/>
          <a:p>
            <a:pPr algn="ctr"/>
            <a:r>
              <a:rPr lang="tr-TR" sz="1400" dirty="0" smtClean="0">
                <a:ln w="0"/>
                <a:solidFill>
                  <a:schemeClr val="bg1"/>
                </a:solidFill>
                <a:effectLst>
                  <a:outerShdw blurRad="38100" dist="19050" dir="2700000" algn="tl" rotWithShape="0">
                    <a:srgbClr val="000000">
                      <a:alpha val="40000"/>
                    </a:srgbClr>
                  </a:outerShdw>
                </a:effectLst>
              </a:rPr>
              <a:t>Not : Klavyede </a:t>
            </a:r>
            <a:r>
              <a:rPr lang="tr-TR" sz="1400" dirty="0" err="1" smtClean="0">
                <a:ln w="0"/>
                <a:solidFill>
                  <a:schemeClr val="bg1"/>
                </a:solidFill>
                <a:effectLst>
                  <a:outerShdw blurRad="38100" dist="19050" dir="2700000" algn="tl" rotWithShape="0">
                    <a:srgbClr val="000000">
                      <a:alpha val="40000"/>
                    </a:srgbClr>
                  </a:outerShdw>
                </a:effectLst>
              </a:rPr>
              <a:t>enter</a:t>
            </a:r>
            <a:r>
              <a:rPr lang="tr-TR" sz="1400" dirty="0" smtClean="0">
                <a:ln w="0"/>
                <a:solidFill>
                  <a:schemeClr val="bg1"/>
                </a:solidFill>
                <a:effectLst>
                  <a:outerShdw blurRad="38100" dist="19050" dir="2700000" algn="tl" rotWithShape="0">
                    <a:srgbClr val="000000">
                      <a:alpha val="40000"/>
                    </a:srgbClr>
                  </a:outerShdw>
                </a:effectLst>
              </a:rPr>
              <a:t> tuşuyla ilerleyiniz.</a:t>
            </a:r>
            <a:endParaRPr lang="tr-TR" sz="1400" dirty="0">
              <a:ln w="0"/>
              <a:solidFill>
                <a:schemeClr val="bg1"/>
              </a:solidFill>
              <a:effectLst>
                <a:outerShdw blurRad="38100" dist="19050" dir="2700000" algn="tl" rotWithShape="0">
                  <a:srgbClr val="000000">
                    <a:alpha val="40000"/>
                  </a:srgbClr>
                </a:outerShdw>
              </a:effectLst>
            </a:endParaRPr>
          </a:p>
        </p:txBody>
      </p:sp>
      <p:sp>
        <p:nvSpPr>
          <p:cNvPr id="31" name="Metin kutusu 30"/>
          <p:cNvSpPr txBox="1"/>
          <p:nvPr/>
        </p:nvSpPr>
        <p:spPr>
          <a:xfrm>
            <a:off x="9780581" y="2848140"/>
            <a:ext cx="2209258" cy="892552"/>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CİSİMLERİ </a:t>
            </a:r>
            <a:endPar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HAREKET </a:t>
            </a:r>
            <a:r>
              <a:rPr lang="tr-TR" sz="1600"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ETTİRME </a:t>
            </a:r>
            <a:endPar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VE </a:t>
            </a: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DURDURMA</a:t>
            </a:r>
          </a:p>
        </p:txBody>
      </p:sp>
    </p:spTree>
    <p:custDataLst>
      <p:tags r:id="rId1"/>
    </p:custDataLst>
    <p:extLst>
      <p:ext uri="{BB962C8B-B14F-4D97-AF65-F5344CB8AC3E}">
        <p14:creationId xmlns:p14="http://schemas.microsoft.com/office/powerpoint/2010/main" val="3557928167"/>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10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par>
                                <p:cTn id="28" presetID="22" presetClass="entr" presetSubtype="2"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1000"/>
                                        <p:tgtEl>
                                          <p:spTgt spid="28"/>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5" name="Main_Boar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3579" y="1"/>
            <a:ext cx="8505027" cy="711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1" name="Metin kutusu 20"/>
          <p:cNvSpPr txBox="1"/>
          <p:nvPr/>
        </p:nvSpPr>
        <p:spPr>
          <a:xfrm>
            <a:off x="10358863" y="4959427"/>
            <a:ext cx="1276658" cy="369332"/>
          </a:xfrm>
          <a:prstGeom prst="rect">
            <a:avLst/>
          </a:prstGeom>
          <a:noFill/>
        </p:spPr>
        <p:txBody>
          <a:bodyPr wrap="square" rtlCol="0">
            <a:spAutoFit/>
          </a:bodyPr>
          <a:lstStyle/>
          <a:p>
            <a:r>
              <a:rPr lang="tr-TR" dirty="0" smtClean="0">
                <a:solidFill>
                  <a:srgbClr val="523100"/>
                </a:solidFill>
              </a:rPr>
              <a:t>(</a:t>
            </a:r>
            <a:r>
              <a:rPr lang="tr-TR" dirty="0" smtClean="0">
                <a:solidFill>
                  <a:srgbClr val="523100"/>
                </a:solidFill>
              </a:rPr>
              <a:t>18 </a:t>
            </a:r>
            <a:r>
              <a:rPr lang="tr-TR" dirty="0" smtClean="0">
                <a:solidFill>
                  <a:srgbClr val="523100"/>
                </a:solidFill>
              </a:rPr>
              <a:t>– </a:t>
            </a:r>
            <a:r>
              <a:rPr lang="tr-TR" dirty="0" smtClean="0">
                <a:solidFill>
                  <a:srgbClr val="523100"/>
                </a:solidFill>
              </a:rPr>
              <a:t>18)</a:t>
            </a:r>
            <a:endParaRPr lang="tr-TR" dirty="0">
              <a:solidFill>
                <a:srgbClr val="523100"/>
              </a:solidFill>
            </a:endParaRPr>
          </a:p>
        </p:txBody>
      </p:sp>
      <p:pic>
        <p:nvPicPr>
          <p:cNvPr id="34" name="Resim 33">
            <a:hlinkClick r:id="" action="ppaction://hlinkshowjump?jump=lastslid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3" name="Metin kutusu 12"/>
          <p:cNvSpPr txBox="1"/>
          <p:nvPr/>
        </p:nvSpPr>
        <p:spPr>
          <a:xfrm>
            <a:off x="10362900" y="3997332"/>
            <a:ext cx="992837" cy="400110"/>
          </a:xfrm>
          <a:prstGeom prst="rect">
            <a:avLst/>
          </a:prstGeom>
          <a:noFill/>
        </p:spPr>
        <p:txBody>
          <a:bodyPr wrap="none" rtlCol="0">
            <a:spAutoFit/>
          </a:bodyPr>
          <a:lstStyle/>
          <a:p>
            <a:pPr algn="ctr"/>
            <a:r>
              <a:rPr lang="tr-TR" sz="2000" dirty="0" smtClean="0">
                <a:solidFill>
                  <a:srgbClr val="F0F3FB">
                    <a:lumMod val="25000"/>
                  </a:srgbClr>
                </a:solidFill>
              </a:rPr>
              <a:t>Etkinlik</a:t>
            </a:r>
            <a:endParaRPr lang="tr-TR" sz="2000" dirty="0">
              <a:solidFill>
                <a:srgbClr val="523100"/>
              </a:solidFill>
            </a:endParaRPr>
          </a:p>
        </p:txBody>
      </p:sp>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algn="just"/>
            <a:r>
              <a:rPr lang="tr-TR" sz="2400" dirty="0" smtClean="0">
                <a:ln w="0"/>
                <a:solidFill>
                  <a:srgbClr val="000000"/>
                </a:solidFill>
                <a:effectLst>
                  <a:outerShdw blurRad="38100" dist="19050" dir="2700000" algn="tl" rotWithShape="0">
                    <a:srgbClr val="000000">
                      <a:alpha val="40000"/>
                    </a:srgbClr>
                  </a:outerShdw>
                </a:effectLst>
              </a:rPr>
              <a:t>	</a:t>
            </a:r>
            <a:endParaRPr lang="tr-TR" sz="2400" dirty="0">
              <a:ln w="0"/>
              <a:solidFill>
                <a:srgbClr val="000000"/>
              </a:solidFill>
              <a:effectLst>
                <a:outerShdw blurRad="38100" dist="19050" dir="2700000" algn="tl" rotWithShape="0">
                  <a:srgbClr val="000000">
                    <a:alpha val="40000"/>
                  </a:srgbClr>
                </a:outerShdw>
              </a:effectLst>
            </a:endParaRPr>
          </a:p>
        </p:txBody>
      </p:sp>
      <p:pic>
        <p:nvPicPr>
          <p:cNvPr id="4" name="Resim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2" name="Dikdörtgen 21"/>
          <p:cNvSpPr/>
          <p:nvPr/>
        </p:nvSpPr>
        <p:spPr>
          <a:xfrm>
            <a:off x="1775965" y="968503"/>
            <a:ext cx="7367027" cy="523220"/>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Ø"/>
            </a:pPr>
            <a:r>
              <a:rPr lang="tr-TR" sz="2800" dirty="0" smtClean="0">
                <a:ln w="0"/>
                <a:solidFill>
                  <a:srgbClr val="000000"/>
                </a:solidFill>
                <a:effectLst>
                  <a:outerShdw blurRad="38100" dist="19050" dir="2700000" algn="tl" rotWithShape="0">
                    <a:srgbClr val="000000">
                      <a:alpha val="40000"/>
                    </a:srgbClr>
                  </a:outerShdw>
                </a:effectLst>
              </a:rPr>
              <a:t>Kitabımızdaki etkinlikleri yapalım.</a:t>
            </a:r>
            <a:endParaRPr lang="tr-TR" sz="2800" dirty="0">
              <a:ln w="0"/>
              <a:solidFill>
                <a:srgbClr val="000000"/>
              </a:solidFill>
              <a:effectLst>
                <a:outerShdw blurRad="38100" dist="19050" dir="2700000" algn="tl" rotWithShape="0">
                  <a:srgbClr val="000000">
                    <a:alpha val="40000"/>
                  </a:srgbClr>
                </a:outerShdw>
              </a:effectLst>
            </a:endParaRPr>
          </a:p>
        </p:txBody>
      </p:sp>
      <p:sp>
        <p:nvSpPr>
          <p:cNvPr id="14" name="Metin kutusu 13"/>
          <p:cNvSpPr txBox="1"/>
          <p:nvPr/>
        </p:nvSpPr>
        <p:spPr>
          <a:xfrm>
            <a:off x="9780581" y="2848140"/>
            <a:ext cx="2209258" cy="892552"/>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CİSİMLERİ </a:t>
            </a:r>
            <a:endPar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HAREKET </a:t>
            </a:r>
            <a:r>
              <a:rPr lang="tr-TR" sz="1600"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ETTİRME </a:t>
            </a:r>
            <a:endPar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VE </a:t>
            </a: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DURDURMA</a:t>
            </a:r>
          </a:p>
        </p:txBody>
      </p:sp>
    </p:spTree>
    <p:custDataLst>
      <p:tags r:id="rId1"/>
    </p:custDataLst>
    <p:extLst>
      <p:ext uri="{BB962C8B-B14F-4D97-AF65-F5344CB8AC3E}">
        <p14:creationId xmlns:p14="http://schemas.microsoft.com/office/powerpoint/2010/main" val="1619095766"/>
      </p:ext>
    </p:extLst>
  </p:cSld>
  <p:clrMapOvr>
    <a:masterClrMapping/>
  </p:clrMapOvr>
  <p:transition spd="med" advClick="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5" name="Main_Board"/>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40230" y="522643"/>
            <a:ext cx="7507577" cy="659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1" name="Metin kutusu 20"/>
          <p:cNvSpPr txBox="1"/>
          <p:nvPr/>
        </p:nvSpPr>
        <p:spPr>
          <a:xfrm>
            <a:off x="10343449" y="4967344"/>
            <a:ext cx="1083516" cy="369332"/>
          </a:xfrm>
          <a:prstGeom prst="rect">
            <a:avLst/>
          </a:prstGeom>
          <a:noFill/>
        </p:spPr>
        <p:txBody>
          <a:bodyPr wrap="square" rtlCol="0">
            <a:spAutoFit/>
          </a:bodyPr>
          <a:lstStyle/>
          <a:p>
            <a:r>
              <a:rPr lang="tr-TR" dirty="0" smtClean="0">
                <a:solidFill>
                  <a:srgbClr val="523100"/>
                </a:solidFill>
              </a:rPr>
              <a:t>(1 – </a:t>
            </a:r>
            <a:r>
              <a:rPr lang="tr-TR" dirty="0" smtClean="0">
                <a:solidFill>
                  <a:srgbClr val="523100"/>
                </a:solidFill>
              </a:rPr>
              <a:t>18)</a:t>
            </a:r>
            <a:endParaRPr lang="tr-TR" dirty="0">
              <a:solidFill>
                <a:srgbClr val="523100"/>
              </a:solidFill>
            </a:endParaRPr>
          </a:p>
        </p:txBody>
      </p:sp>
      <p:pic>
        <p:nvPicPr>
          <p:cNvPr id="34" name="Resim 33">
            <a:hlinkClick r:id="" action="ppaction://hlinkshowjump?jump=lastslide"/>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3" name="Metin kutusu 12"/>
          <p:cNvSpPr txBox="1"/>
          <p:nvPr/>
        </p:nvSpPr>
        <p:spPr>
          <a:xfrm>
            <a:off x="10005576" y="3976295"/>
            <a:ext cx="1759263" cy="615553"/>
          </a:xfrm>
          <a:prstGeom prst="rect">
            <a:avLst/>
          </a:prstGeom>
          <a:noFill/>
        </p:spPr>
        <p:txBody>
          <a:bodyPr wrap="none" rtlCol="0">
            <a:spAutoFit/>
          </a:bodyPr>
          <a:lstStyle/>
          <a:p>
            <a:pPr algn="ctr"/>
            <a:r>
              <a:rPr lang="tr-TR" dirty="0" smtClean="0">
                <a:solidFill>
                  <a:schemeClr val="bg2">
                    <a:lumMod val="25000"/>
                  </a:schemeClr>
                </a:solidFill>
              </a:rPr>
              <a:t>Anahtar Sözcük</a:t>
            </a:r>
          </a:p>
          <a:p>
            <a:pPr algn="ctr"/>
            <a:r>
              <a:rPr lang="tr-TR" sz="1600" dirty="0" smtClean="0">
                <a:solidFill>
                  <a:schemeClr val="bg2">
                    <a:lumMod val="25000"/>
                  </a:schemeClr>
                </a:solidFill>
              </a:rPr>
              <a:t>Etkinliği</a:t>
            </a:r>
            <a:endParaRPr lang="tr-TR" sz="1600" dirty="0">
              <a:solidFill>
                <a:srgbClr val="523100"/>
              </a:solidFill>
            </a:endParaRPr>
          </a:p>
        </p:txBody>
      </p:sp>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algn="just"/>
            <a:r>
              <a:rPr lang="tr-TR" sz="2400" dirty="0" smtClean="0">
                <a:ln w="0"/>
                <a:solidFill>
                  <a:srgbClr val="000000"/>
                </a:solidFill>
                <a:effectLst>
                  <a:outerShdw blurRad="38100" dist="19050" dir="2700000" algn="tl" rotWithShape="0">
                    <a:srgbClr val="000000">
                      <a:alpha val="40000"/>
                    </a:srgbClr>
                  </a:outerShdw>
                </a:effectLst>
              </a:rPr>
              <a:t>	</a:t>
            </a:r>
            <a:endParaRPr lang="tr-TR" sz="2400" dirty="0">
              <a:ln w="0"/>
              <a:solidFill>
                <a:srgbClr val="000000"/>
              </a:solidFill>
              <a:effectLst>
                <a:outerShdw blurRad="38100" dist="19050" dir="2700000" algn="tl" rotWithShape="0">
                  <a:srgbClr val="000000">
                    <a:alpha val="40000"/>
                  </a:srgbClr>
                </a:outerShdw>
              </a:effectLst>
            </a:endParaRPr>
          </a:p>
        </p:txBody>
      </p:sp>
      <p:pic>
        <p:nvPicPr>
          <p:cNvPr id="4" name="Resim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7" name="Dikdörtgen 26"/>
          <p:cNvSpPr/>
          <p:nvPr/>
        </p:nvSpPr>
        <p:spPr>
          <a:xfrm>
            <a:off x="2679052" y="6516551"/>
            <a:ext cx="7103419" cy="307777"/>
          </a:xfrm>
          <a:prstGeom prst="rect">
            <a:avLst/>
          </a:prstGeom>
          <a:noFill/>
        </p:spPr>
        <p:txBody>
          <a:bodyPr wrap="none" lIns="91440" tIns="45720" rIns="91440" bIns="45720">
            <a:spAutoFit/>
          </a:bodyPr>
          <a:lstStyle/>
          <a:p>
            <a:pPr algn="ctr"/>
            <a:r>
              <a:rPr lang="tr-TR" sz="1400" b="0" cap="none" spc="0" dirty="0" smtClean="0">
                <a:ln w="0"/>
                <a:solidFill>
                  <a:schemeClr val="bg1"/>
                </a:solidFill>
                <a:effectLst>
                  <a:outerShdw blurRad="38100" dist="19050" dir="2700000" algn="tl" rotWithShape="0">
                    <a:schemeClr val="dk1">
                      <a:alpha val="40000"/>
                    </a:schemeClr>
                  </a:outerShdw>
                </a:effectLst>
              </a:rPr>
              <a:t>Not : Başlat </a:t>
            </a:r>
            <a:r>
              <a:rPr lang="tr-TR" sz="1400" b="0" cap="none" spc="0" dirty="0" err="1" smtClean="0">
                <a:ln w="0"/>
                <a:solidFill>
                  <a:schemeClr val="bg1"/>
                </a:solidFill>
                <a:effectLst>
                  <a:outerShdw blurRad="38100" dist="19050" dir="2700000" algn="tl" rotWithShape="0">
                    <a:schemeClr val="dk1">
                      <a:alpha val="40000"/>
                    </a:schemeClr>
                  </a:outerShdw>
                </a:effectLst>
              </a:rPr>
              <a:t>bütonuyla</a:t>
            </a:r>
            <a:r>
              <a:rPr lang="tr-TR" sz="1400" b="0" cap="none" spc="0" dirty="0" smtClean="0">
                <a:ln w="0"/>
                <a:solidFill>
                  <a:schemeClr val="bg1"/>
                </a:solidFill>
                <a:effectLst>
                  <a:outerShdw blurRad="38100" dist="19050" dir="2700000" algn="tl" rotWithShape="0">
                    <a:schemeClr val="dk1">
                      <a:alpha val="40000"/>
                    </a:schemeClr>
                  </a:outerShdw>
                </a:effectLst>
              </a:rPr>
              <a:t> her öğrenci kendisine çıkan kelime hakkında düşüncelerini söyler.</a:t>
            </a:r>
            <a:endParaRPr lang="tr-TR" sz="1400" b="0" cap="none" spc="0" dirty="0">
              <a:ln w="0"/>
              <a:solidFill>
                <a:schemeClr val="bg1"/>
              </a:solidFill>
              <a:effectLst>
                <a:outerShdw blurRad="38100" dist="19050" dir="2700000" algn="tl" rotWithShape="0">
                  <a:schemeClr val="dk1">
                    <a:alpha val="40000"/>
                  </a:schemeClr>
                </a:outerShdw>
              </a:effectLst>
            </a:endParaRPr>
          </a:p>
        </p:txBody>
      </p:sp>
      <p:sp>
        <p:nvSpPr>
          <p:cNvPr id="24" name="Dikdörtgen 23"/>
          <p:cNvSpPr/>
          <p:nvPr/>
        </p:nvSpPr>
        <p:spPr>
          <a:xfrm>
            <a:off x="2504557" y="1461899"/>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tr-TR" sz="2500" dirty="0" smtClean="0">
                <a:solidFill>
                  <a:schemeClr val="tx1">
                    <a:lumMod val="95000"/>
                    <a:lumOff val="5000"/>
                  </a:schemeClr>
                </a:solidFill>
              </a:rPr>
              <a:t>Kuvvet</a:t>
            </a:r>
            <a:endParaRPr lang="tr-TR" sz="2500" dirty="0">
              <a:solidFill>
                <a:schemeClr val="tx1">
                  <a:lumMod val="95000"/>
                  <a:lumOff val="5000"/>
                </a:schemeClr>
              </a:solidFill>
            </a:endParaRPr>
          </a:p>
        </p:txBody>
      </p:sp>
      <p:sp>
        <p:nvSpPr>
          <p:cNvPr id="28" name="Dikdörtgen 27"/>
          <p:cNvSpPr/>
          <p:nvPr/>
        </p:nvSpPr>
        <p:spPr>
          <a:xfrm>
            <a:off x="7180847" y="145947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smtClean="0">
                <a:solidFill>
                  <a:schemeClr val="tx1">
                    <a:lumMod val="95000"/>
                    <a:lumOff val="5000"/>
                  </a:schemeClr>
                </a:solidFill>
              </a:rPr>
              <a:t>kuvvet</a:t>
            </a:r>
            <a:endParaRPr lang="tr-TR" sz="2500" dirty="0">
              <a:solidFill>
                <a:schemeClr val="tx1">
                  <a:lumMod val="95000"/>
                  <a:lumOff val="5000"/>
                </a:schemeClr>
              </a:solidFill>
            </a:endParaRPr>
          </a:p>
        </p:txBody>
      </p:sp>
      <p:sp>
        <p:nvSpPr>
          <p:cNvPr id="29" name="Dikdörtgen 28"/>
          <p:cNvSpPr/>
          <p:nvPr/>
        </p:nvSpPr>
        <p:spPr>
          <a:xfrm>
            <a:off x="2498974" y="302578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smtClean="0">
                <a:solidFill>
                  <a:schemeClr val="tx1">
                    <a:lumMod val="95000"/>
                    <a:lumOff val="5000"/>
                  </a:schemeClr>
                </a:solidFill>
              </a:rPr>
              <a:t>itme</a:t>
            </a:r>
            <a:endParaRPr lang="tr-TR" sz="2500" dirty="0">
              <a:solidFill>
                <a:schemeClr val="tx1">
                  <a:lumMod val="95000"/>
                  <a:lumOff val="5000"/>
                </a:schemeClr>
              </a:solidFill>
            </a:endParaRPr>
          </a:p>
        </p:txBody>
      </p:sp>
      <p:sp>
        <p:nvSpPr>
          <p:cNvPr id="30" name="Dikdörtgen 29"/>
          <p:cNvSpPr/>
          <p:nvPr/>
        </p:nvSpPr>
        <p:spPr>
          <a:xfrm>
            <a:off x="4897665" y="3021553"/>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smtClean="0">
                <a:solidFill>
                  <a:schemeClr val="tx1">
                    <a:lumMod val="95000"/>
                    <a:lumOff val="5000"/>
                  </a:schemeClr>
                </a:solidFill>
              </a:rPr>
              <a:t>itme</a:t>
            </a:r>
            <a:endParaRPr lang="tr-TR" sz="2500" dirty="0">
              <a:solidFill>
                <a:schemeClr val="tx1">
                  <a:lumMod val="95000"/>
                  <a:lumOff val="5000"/>
                </a:schemeClr>
              </a:solidFill>
            </a:endParaRPr>
          </a:p>
        </p:txBody>
      </p:sp>
      <p:sp>
        <p:nvSpPr>
          <p:cNvPr id="31" name="Dikdörtgen 30"/>
          <p:cNvSpPr/>
          <p:nvPr/>
        </p:nvSpPr>
        <p:spPr>
          <a:xfrm>
            <a:off x="7175001" y="3015300"/>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smtClean="0">
                <a:solidFill>
                  <a:schemeClr val="tx1">
                    <a:lumMod val="95000"/>
                    <a:lumOff val="5000"/>
                  </a:schemeClr>
                </a:solidFill>
              </a:rPr>
              <a:t>itme</a:t>
            </a:r>
            <a:endParaRPr lang="tr-TR" sz="2500" dirty="0">
              <a:solidFill>
                <a:schemeClr val="tx1">
                  <a:lumMod val="95000"/>
                  <a:lumOff val="5000"/>
                </a:schemeClr>
              </a:solidFill>
            </a:endParaRPr>
          </a:p>
        </p:txBody>
      </p:sp>
      <p:sp>
        <p:nvSpPr>
          <p:cNvPr id="32" name="Dikdörtgen 31"/>
          <p:cNvSpPr/>
          <p:nvPr/>
        </p:nvSpPr>
        <p:spPr>
          <a:xfrm>
            <a:off x="2490264" y="4542591"/>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smtClean="0">
                <a:solidFill>
                  <a:schemeClr val="tx1">
                    <a:lumMod val="95000"/>
                    <a:lumOff val="5000"/>
                  </a:schemeClr>
                </a:solidFill>
              </a:rPr>
              <a:t>çekme</a:t>
            </a:r>
            <a:endParaRPr lang="tr-TR" sz="2500" dirty="0">
              <a:solidFill>
                <a:schemeClr val="tx1">
                  <a:lumMod val="95000"/>
                  <a:lumOff val="5000"/>
                </a:schemeClr>
              </a:solidFill>
            </a:endParaRPr>
          </a:p>
        </p:txBody>
      </p:sp>
      <p:sp>
        <p:nvSpPr>
          <p:cNvPr id="33" name="Dikdörtgen 32"/>
          <p:cNvSpPr/>
          <p:nvPr/>
        </p:nvSpPr>
        <p:spPr>
          <a:xfrm>
            <a:off x="4897665" y="4542846"/>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smtClean="0">
                <a:solidFill>
                  <a:schemeClr val="tx1">
                    <a:lumMod val="95000"/>
                    <a:lumOff val="5000"/>
                  </a:schemeClr>
                </a:solidFill>
              </a:rPr>
              <a:t>çekme</a:t>
            </a:r>
            <a:endParaRPr lang="tr-TR" sz="2500" dirty="0">
              <a:solidFill>
                <a:schemeClr val="tx1">
                  <a:lumMod val="95000"/>
                  <a:lumOff val="5000"/>
                </a:schemeClr>
              </a:solidFill>
            </a:endParaRPr>
          </a:p>
        </p:txBody>
      </p:sp>
      <p:sp>
        <p:nvSpPr>
          <p:cNvPr id="35" name="Dikdörtgen 34"/>
          <p:cNvSpPr/>
          <p:nvPr/>
        </p:nvSpPr>
        <p:spPr>
          <a:xfrm>
            <a:off x="7180847" y="4542591"/>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smtClean="0">
                <a:solidFill>
                  <a:schemeClr val="tx1">
                    <a:lumMod val="95000"/>
                    <a:lumOff val="5000"/>
                  </a:schemeClr>
                </a:solidFill>
              </a:rPr>
              <a:t>çekme</a:t>
            </a:r>
            <a:endParaRPr lang="tr-TR" sz="2500" dirty="0">
              <a:solidFill>
                <a:schemeClr val="tx1">
                  <a:lumMod val="95000"/>
                  <a:lumOff val="5000"/>
                </a:schemeClr>
              </a:solidFill>
            </a:endParaRPr>
          </a:p>
        </p:txBody>
      </p:sp>
      <p:sp>
        <p:nvSpPr>
          <p:cNvPr id="36" name="Dikdörtgen 35"/>
          <p:cNvSpPr/>
          <p:nvPr/>
        </p:nvSpPr>
        <p:spPr>
          <a:xfrm>
            <a:off x="4897665" y="1461899"/>
            <a:ext cx="1792706" cy="7940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500" dirty="0" smtClean="0">
                <a:solidFill>
                  <a:schemeClr val="tx1">
                    <a:lumMod val="95000"/>
                    <a:lumOff val="5000"/>
                  </a:schemeClr>
                </a:solidFill>
              </a:rPr>
              <a:t>kuvvet</a:t>
            </a:r>
            <a:endParaRPr lang="tr-TR" sz="2500" dirty="0">
              <a:solidFill>
                <a:schemeClr val="tx1">
                  <a:lumMod val="95000"/>
                  <a:lumOff val="5000"/>
                </a:schemeClr>
              </a:solidFill>
            </a:endParaRPr>
          </a:p>
        </p:txBody>
      </p:sp>
      <p:sp>
        <p:nvSpPr>
          <p:cNvPr id="64" name="Dikdörtgen 63"/>
          <p:cNvSpPr/>
          <p:nvPr/>
        </p:nvSpPr>
        <p:spPr>
          <a:xfrm>
            <a:off x="2458727" y="1264406"/>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5" name="Dikdörtgen 64"/>
          <p:cNvSpPr/>
          <p:nvPr/>
        </p:nvSpPr>
        <p:spPr>
          <a:xfrm>
            <a:off x="4775570" y="1264406"/>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6" name="Dikdörtgen 65"/>
          <p:cNvSpPr/>
          <p:nvPr/>
        </p:nvSpPr>
        <p:spPr>
          <a:xfrm>
            <a:off x="7100711" y="1264406"/>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9" name="Dikdörtgen 68"/>
          <p:cNvSpPr/>
          <p:nvPr/>
        </p:nvSpPr>
        <p:spPr>
          <a:xfrm>
            <a:off x="2458727" y="2807229"/>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0" name="Dikdörtgen 69"/>
          <p:cNvSpPr/>
          <p:nvPr/>
        </p:nvSpPr>
        <p:spPr>
          <a:xfrm>
            <a:off x="4775570" y="2799355"/>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1" name="Dikdörtgen 70"/>
          <p:cNvSpPr/>
          <p:nvPr/>
        </p:nvSpPr>
        <p:spPr>
          <a:xfrm>
            <a:off x="7100711" y="2787019"/>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2" name="Dikdörtgen 71"/>
          <p:cNvSpPr/>
          <p:nvPr/>
        </p:nvSpPr>
        <p:spPr>
          <a:xfrm>
            <a:off x="2450429" y="4309633"/>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3" name="Dikdörtgen 72"/>
          <p:cNvSpPr/>
          <p:nvPr/>
        </p:nvSpPr>
        <p:spPr>
          <a:xfrm>
            <a:off x="4775570" y="4296387"/>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4" name="Dikdörtgen 73"/>
          <p:cNvSpPr/>
          <p:nvPr/>
        </p:nvSpPr>
        <p:spPr>
          <a:xfrm>
            <a:off x="7103529" y="4279946"/>
            <a:ext cx="1980000" cy="1260000"/>
          </a:xfrm>
          <a:prstGeom prst="rect">
            <a:avLst/>
          </a:prstGeom>
          <a:gradFill>
            <a:gsLst>
              <a:gs pos="0">
                <a:srgbClr val="5B9BD5">
                  <a:lumMod val="67000"/>
                </a:srgbClr>
              </a:gs>
              <a:gs pos="48000">
                <a:srgbClr val="5B9BD5">
                  <a:lumMod val="97000"/>
                  <a:lumOff val="3000"/>
                </a:srgbClr>
              </a:gs>
              <a:gs pos="100000">
                <a:srgbClr val="5B9BD5">
                  <a:lumMod val="60000"/>
                  <a:lumOff val="40000"/>
                </a:srgbClr>
              </a:gs>
            </a:gsLst>
            <a:lin ang="16200000" scaled="1"/>
          </a:gradFill>
          <a:ln w="60325" cap="flat" cmpd="sng" algn="ctr">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76" name="Dikdörtgen 75"/>
          <p:cNvSpPr/>
          <p:nvPr/>
        </p:nvSpPr>
        <p:spPr>
          <a:xfrm>
            <a:off x="5047713" y="6060649"/>
            <a:ext cx="1466850" cy="285750"/>
          </a:xfrm>
          <a:prstGeom prst="rect">
            <a:avLst/>
          </a:prstGeom>
          <a:solidFill>
            <a:srgbClr val="5B9BD5"/>
          </a:solidFill>
          <a:ln w="12700" cap="flat" cmpd="sng" algn="ctr">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prstClr val="white"/>
                </a:solidFill>
                <a:effectLst/>
                <a:uLnTx/>
                <a:uFillTx/>
                <a:latin typeface="Calibri" panose="020F0502020204030204"/>
                <a:ea typeface="+mn-ea"/>
                <a:cs typeface="+mn-cs"/>
              </a:rPr>
              <a:t>Başlat</a:t>
            </a:r>
          </a:p>
        </p:txBody>
      </p:sp>
      <p:sp>
        <p:nvSpPr>
          <p:cNvPr id="42" name="Metin kutusu 41"/>
          <p:cNvSpPr txBox="1"/>
          <p:nvPr/>
        </p:nvSpPr>
        <p:spPr>
          <a:xfrm>
            <a:off x="9780581" y="2848140"/>
            <a:ext cx="2209258" cy="892552"/>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CİSİMLERİ </a:t>
            </a:r>
            <a:endPar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HAREKET </a:t>
            </a:r>
            <a:r>
              <a:rPr lang="tr-TR" sz="1600"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ETTİRME </a:t>
            </a:r>
            <a:endPar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VE </a:t>
            </a: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DURDURMA</a:t>
            </a:r>
          </a:p>
        </p:txBody>
      </p:sp>
    </p:spTree>
    <p:custDataLst>
      <p:tags r:id="rId1"/>
    </p:custDataLst>
    <p:extLst>
      <p:ext uri="{BB962C8B-B14F-4D97-AF65-F5344CB8AC3E}">
        <p14:creationId xmlns:p14="http://schemas.microsoft.com/office/powerpoint/2010/main" val="432486538"/>
      </p:ext>
    </p:extLst>
  </p:cSld>
  <p:clrMapOvr>
    <a:masterClrMapping/>
  </p:clrMapOvr>
  <p:transition spd="med" advClick="0">
    <p:pull/>
  </p:transition>
  <p:timing>
    <p:tnLst>
      <p:par>
        <p:cTn id="1" dur="indefinite" restart="never" nodeType="tmRoot">
          <p:childTnLst>
            <p:seq concurrent="1" nextAc="seek">
              <p:cTn id="2" restart="whenNotActive" fill="hold" evtFilter="cancelBubble" nodeType="interactiveSeq">
                <p:stCondLst>
                  <p:cond evt="onClick" delay="0">
                    <p:tgtEl>
                      <p:spTgt spid="7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remove" grpId="0" nodeType="clickEffect">
                                  <p:stCondLst>
                                    <p:cond delay="0"/>
                                  </p:stCondLst>
                                  <p:childTnLst>
                                    <p:animEffect transition="out" filter="fade">
                                      <p:cBhvr>
                                        <p:cTn id="6" dur="100"/>
                                        <p:tgtEl>
                                          <p:spTgt spid="64"/>
                                        </p:tgtEl>
                                      </p:cBhvr>
                                    </p:animEffect>
                                    <p:set>
                                      <p:cBhvr>
                                        <p:cTn id="7"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buzztmemory3.wav"/>
                                        </p:tgtEl>
                                      </p:cMediaNode>
                                    </p:audio>
                                  </p:subTnLst>
                                </p:cTn>
                              </p:par>
                            </p:childTnLst>
                          </p:cTn>
                        </p:par>
                        <p:par>
                          <p:cTn id="8" fill="hold">
                            <p:stCondLst>
                              <p:cond delay="100"/>
                            </p:stCondLst>
                            <p:childTnLst>
                              <p:par>
                                <p:cTn id="9" presetID="10" presetClass="exit" presetSubtype="0" fill="remove" grpId="0" nodeType="afterEffect">
                                  <p:stCondLst>
                                    <p:cond delay="0"/>
                                  </p:stCondLst>
                                  <p:childTnLst>
                                    <p:animEffect transition="out" filter="fade">
                                      <p:cBhvr>
                                        <p:cTn id="10" dur="100"/>
                                        <p:tgtEl>
                                          <p:spTgt spid="71"/>
                                        </p:tgtEl>
                                      </p:cBhvr>
                                    </p:animEffect>
                                    <p:set>
                                      <p:cBhvr>
                                        <p:cTn id="11"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buzztmemory3.wav"/>
                                        </p:tgtEl>
                                      </p:cMediaNode>
                                    </p:audio>
                                  </p:subTnLst>
                                </p:cTn>
                              </p:par>
                            </p:childTnLst>
                          </p:cTn>
                        </p:par>
                        <p:par>
                          <p:cTn id="12" fill="hold">
                            <p:stCondLst>
                              <p:cond delay="200"/>
                            </p:stCondLst>
                            <p:childTnLst>
                              <p:par>
                                <p:cTn id="13" presetID="10" presetClass="exit" presetSubtype="0" fill="remove" grpId="0" nodeType="afterEffect">
                                  <p:stCondLst>
                                    <p:cond delay="0"/>
                                  </p:stCondLst>
                                  <p:childTnLst>
                                    <p:animEffect transition="out" filter="fade">
                                      <p:cBhvr>
                                        <p:cTn id="14" dur="100"/>
                                        <p:tgtEl>
                                          <p:spTgt spid="69"/>
                                        </p:tgtEl>
                                      </p:cBhvr>
                                    </p:animEffect>
                                    <p:set>
                                      <p:cBhvr>
                                        <p:cTn id="15"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buzztmemory3.wav"/>
                                        </p:tgtEl>
                                      </p:cMediaNode>
                                    </p:audio>
                                  </p:subTnLst>
                                </p:cTn>
                              </p:par>
                            </p:childTnLst>
                          </p:cTn>
                        </p:par>
                        <p:par>
                          <p:cTn id="16" fill="hold">
                            <p:stCondLst>
                              <p:cond delay="300"/>
                            </p:stCondLst>
                            <p:childTnLst>
                              <p:par>
                                <p:cTn id="17" presetID="10" presetClass="exit" presetSubtype="0" fill="remove" grpId="0" nodeType="afterEffect">
                                  <p:stCondLst>
                                    <p:cond delay="0"/>
                                  </p:stCondLst>
                                  <p:childTnLst>
                                    <p:animEffect transition="out" filter="fade">
                                      <p:cBhvr>
                                        <p:cTn id="18" dur="100"/>
                                        <p:tgtEl>
                                          <p:spTgt spid="66"/>
                                        </p:tgtEl>
                                      </p:cBhvr>
                                    </p:animEffect>
                                    <p:set>
                                      <p:cBhvr>
                                        <p:cTn id="19"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buzztmemory3.wav"/>
                                        </p:tgtEl>
                                      </p:cMediaNode>
                                    </p:audio>
                                  </p:subTnLst>
                                </p:cTn>
                              </p:par>
                            </p:childTnLst>
                          </p:cTn>
                        </p:par>
                        <p:par>
                          <p:cTn id="20" fill="hold">
                            <p:stCondLst>
                              <p:cond delay="400"/>
                            </p:stCondLst>
                            <p:childTnLst>
                              <p:par>
                                <p:cTn id="21" presetID="10" presetClass="exit" presetSubtype="0" fill="remove" grpId="0" nodeType="afterEffect">
                                  <p:stCondLst>
                                    <p:cond delay="0"/>
                                  </p:stCondLst>
                                  <p:childTnLst>
                                    <p:animEffect transition="out" filter="fade">
                                      <p:cBhvr>
                                        <p:cTn id="22" dur="100"/>
                                        <p:tgtEl>
                                          <p:spTgt spid="74"/>
                                        </p:tgtEl>
                                      </p:cBhvr>
                                    </p:animEffect>
                                    <p:set>
                                      <p:cBhvr>
                                        <p:cTn id="23"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buzztmemory3.wav"/>
                                        </p:tgtEl>
                                      </p:cMediaNode>
                                    </p:audio>
                                  </p:subTnLst>
                                </p:cTn>
                              </p:par>
                            </p:childTnLst>
                          </p:cTn>
                        </p:par>
                        <p:par>
                          <p:cTn id="24" fill="hold">
                            <p:stCondLst>
                              <p:cond delay="500"/>
                            </p:stCondLst>
                            <p:childTnLst>
                              <p:par>
                                <p:cTn id="25" presetID="10" presetClass="exit" presetSubtype="0" fill="remove" grpId="0" nodeType="afterEffect">
                                  <p:stCondLst>
                                    <p:cond delay="0"/>
                                  </p:stCondLst>
                                  <p:childTnLst>
                                    <p:animEffect transition="out" filter="fade">
                                      <p:cBhvr>
                                        <p:cTn id="26" dur="100"/>
                                        <p:tgtEl>
                                          <p:spTgt spid="70"/>
                                        </p:tgtEl>
                                      </p:cBhvr>
                                    </p:animEffect>
                                    <p:set>
                                      <p:cBhvr>
                                        <p:cTn id="27"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buzztmemory3.wav"/>
                                        </p:tgtEl>
                                      </p:cMediaNode>
                                    </p:audio>
                                  </p:subTnLst>
                                </p:cTn>
                              </p:par>
                            </p:childTnLst>
                          </p:cTn>
                        </p:par>
                        <p:par>
                          <p:cTn id="28" fill="hold">
                            <p:stCondLst>
                              <p:cond delay="600"/>
                            </p:stCondLst>
                            <p:childTnLst>
                              <p:par>
                                <p:cTn id="29" presetID="10" presetClass="exit" presetSubtype="0" fill="remove" grpId="0" nodeType="afterEffect">
                                  <p:stCondLst>
                                    <p:cond delay="0"/>
                                  </p:stCondLst>
                                  <p:childTnLst>
                                    <p:animEffect transition="out" filter="fade">
                                      <p:cBhvr>
                                        <p:cTn id="30" dur="100"/>
                                        <p:tgtEl>
                                          <p:spTgt spid="65"/>
                                        </p:tgtEl>
                                      </p:cBhvr>
                                    </p:animEffect>
                                    <p:set>
                                      <p:cBhvr>
                                        <p:cTn id="31"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buzztmemory3.wav"/>
                                        </p:tgtEl>
                                      </p:cMediaNode>
                                    </p:audio>
                                  </p:subTnLst>
                                </p:cTn>
                              </p:par>
                            </p:childTnLst>
                          </p:cTn>
                        </p:par>
                        <p:par>
                          <p:cTn id="32" fill="hold">
                            <p:stCondLst>
                              <p:cond delay="700"/>
                            </p:stCondLst>
                            <p:childTnLst>
                              <p:par>
                                <p:cTn id="33" presetID="10" presetClass="exit" presetSubtype="0" fill="remove" grpId="0" nodeType="afterEffect">
                                  <p:stCondLst>
                                    <p:cond delay="0"/>
                                  </p:stCondLst>
                                  <p:childTnLst>
                                    <p:animEffect transition="out" filter="fade">
                                      <p:cBhvr>
                                        <p:cTn id="34" dur="100"/>
                                        <p:tgtEl>
                                          <p:spTgt spid="73"/>
                                        </p:tgtEl>
                                      </p:cBhvr>
                                    </p:animEffect>
                                    <p:set>
                                      <p:cBhvr>
                                        <p:cTn id="35"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buzztmemory3.wav"/>
                                        </p:tgtEl>
                                      </p:cMediaNode>
                                    </p:audio>
                                  </p:subTnLst>
                                </p:cTn>
                              </p:par>
                            </p:childTnLst>
                          </p:cTn>
                        </p:par>
                        <p:par>
                          <p:cTn id="36" fill="hold">
                            <p:stCondLst>
                              <p:cond delay="800"/>
                            </p:stCondLst>
                            <p:childTnLst>
                              <p:par>
                                <p:cTn id="37" presetID="10" presetClass="exit" presetSubtype="0" fill="hold" grpId="0" nodeType="afterEffect">
                                  <p:stCondLst>
                                    <p:cond delay="0"/>
                                  </p:stCondLst>
                                  <p:childTnLst>
                                    <p:animEffect transition="out" filter="fade">
                                      <p:cBhvr>
                                        <p:cTn id="38" dur="100"/>
                                        <p:tgtEl>
                                          <p:spTgt spid="72"/>
                                        </p:tgtEl>
                                      </p:cBhvr>
                                    </p:animEffect>
                                    <p:set>
                                      <p:cBhvr>
                                        <p:cTn id="39"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uzztmemory3.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
                                        <p:tgtEl>
                                          <p:spTgt spid="72"/>
                                        </p:tgtEl>
                                      </p:cBhvr>
                                    </p:animEffect>
                                  </p:childTnLst>
                                </p:cTn>
                              </p:par>
                            </p:childTnLst>
                          </p:cTn>
                        </p:par>
                        <p:par>
                          <p:cTn id="45" fill="hold">
                            <p:stCondLst>
                              <p:cond delay="100"/>
                            </p:stCondLst>
                            <p:childTnLst>
                              <p:par>
                                <p:cTn id="46" presetID="10" presetClass="exit" presetSubtype="0" fill="remove" grpId="1" nodeType="afterEffect">
                                  <p:stCondLst>
                                    <p:cond delay="0"/>
                                  </p:stCondLst>
                                  <p:childTnLst>
                                    <p:animEffect transition="out" filter="fade">
                                      <p:cBhvr>
                                        <p:cTn id="47" dur="100"/>
                                        <p:tgtEl>
                                          <p:spTgt spid="66"/>
                                        </p:tgtEl>
                                      </p:cBhvr>
                                    </p:animEffect>
                                    <p:set>
                                      <p:cBhvr>
                                        <p:cTn id="48"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3" name="buzztmemory3.wav"/>
                                        </p:tgtEl>
                                      </p:cMediaNode>
                                    </p:audio>
                                  </p:subTnLst>
                                </p:cTn>
                              </p:par>
                            </p:childTnLst>
                          </p:cTn>
                        </p:par>
                        <p:par>
                          <p:cTn id="49" fill="hold">
                            <p:stCondLst>
                              <p:cond delay="200"/>
                            </p:stCondLst>
                            <p:childTnLst>
                              <p:par>
                                <p:cTn id="50" presetID="10" presetClass="exit" presetSubtype="0" fill="remove" grpId="1" nodeType="afterEffect">
                                  <p:stCondLst>
                                    <p:cond delay="0"/>
                                  </p:stCondLst>
                                  <p:childTnLst>
                                    <p:animEffect transition="out" filter="fade">
                                      <p:cBhvr>
                                        <p:cTn id="51" dur="100"/>
                                        <p:tgtEl>
                                          <p:spTgt spid="73"/>
                                        </p:tgtEl>
                                      </p:cBhvr>
                                    </p:animEffect>
                                    <p:set>
                                      <p:cBhvr>
                                        <p:cTn id="52"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buzztmemory3.wav"/>
                                        </p:tgtEl>
                                      </p:cMediaNode>
                                    </p:audio>
                                  </p:subTnLst>
                                </p:cTn>
                              </p:par>
                            </p:childTnLst>
                          </p:cTn>
                        </p:par>
                        <p:par>
                          <p:cTn id="53" fill="hold">
                            <p:stCondLst>
                              <p:cond delay="300"/>
                            </p:stCondLst>
                            <p:childTnLst>
                              <p:par>
                                <p:cTn id="54" presetID="10" presetClass="exit" presetSubtype="0" fill="remove" grpId="1" nodeType="afterEffect">
                                  <p:stCondLst>
                                    <p:cond delay="0"/>
                                  </p:stCondLst>
                                  <p:childTnLst>
                                    <p:animEffect transition="out" filter="fade">
                                      <p:cBhvr>
                                        <p:cTn id="55" dur="100"/>
                                        <p:tgtEl>
                                          <p:spTgt spid="69"/>
                                        </p:tgtEl>
                                      </p:cBhvr>
                                    </p:animEffect>
                                    <p:set>
                                      <p:cBhvr>
                                        <p:cTn id="56"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buzztmemory3.wav"/>
                                        </p:tgtEl>
                                      </p:cMediaNode>
                                    </p:audio>
                                  </p:subTnLst>
                                </p:cTn>
                              </p:par>
                            </p:childTnLst>
                          </p:cTn>
                        </p:par>
                        <p:par>
                          <p:cTn id="57" fill="hold">
                            <p:stCondLst>
                              <p:cond delay="400"/>
                            </p:stCondLst>
                            <p:childTnLst>
                              <p:par>
                                <p:cTn id="58" presetID="10" presetClass="exit" presetSubtype="0" fill="remove" grpId="1" nodeType="afterEffect">
                                  <p:stCondLst>
                                    <p:cond delay="0"/>
                                  </p:stCondLst>
                                  <p:childTnLst>
                                    <p:animEffect transition="out" filter="fade">
                                      <p:cBhvr>
                                        <p:cTn id="59" dur="100"/>
                                        <p:tgtEl>
                                          <p:spTgt spid="74"/>
                                        </p:tgtEl>
                                      </p:cBhvr>
                                    </p:animEffect>
                                    <p:set>
                                      <p:cBhvr>
                                        <p:cTn id="60"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buzztmemory3.wav"/>
                                        </p:tgtEl>
                                      </p:cMediaNode>
                                    </p:audio>
                                  </p:subTnLst>
                                </p:cTn>
                              </p:par>
                            </p:childTnLst>
                          </p:cTn>
                        </p:par>
                        <p:par>
                          <p:cTn id="61" fill="hold">
                            <p:stCondLst>
                              <p:cond delay="500"/>
                            </p:stCondLst>
                            <p:childTnLst>
                              <p:par>
                                <p:cTn id="62" presetID="10" presetClass="exit" presetSubtype="0" fill="remove" grpId="1" nodeType="afterEffect">
                                  <p:stCondLst>
                                    <p:cond delay="0"/>
                                  </p:stCondLst>
                                  <p:childTnLst>
                                    <p:animEffect transition="out" filter="fade">
                                      <p:cBhvr>
                                        <p:cTn id="63" dur="100"/>
                                        <p:tgtEl>
                                          <p:spTgt spid="64"/>
                                        </p:tgtEl>
                                      </p:cBhvr>
                                    </p:animEffect>
                                    <p:set>
                                      <p:cBhvr>
                                        <p:cTn id="64"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buzztmemory3.wav"/>
                                        </p:tgtEl>
                                      </p:cMediaNode>
                                    </p:audio>
                                  </p:subTnLst>
                                </p:cTn>
                              </p:par>
                            </p:childTnLst>
                          </p:cTn>
                        </p:par>
                        <p:par>
                          <p:cTn id="65" fill="hold">
                            <p:stCondLst>
                              <p:cond delay="600"/>
                            </p:stCondLst>
                            <p:childTnLst>
                              <p:par>
                                <p:cTn id="66" presetID="10" presetClass="exit" presetSubtype="0" fill="remove" grpId="2" nodeType="afterEffect">
                                  <p:stCondLst>
                                    <p:cond delay="0"/>
                                  </p:stCondLst>
                                  <p:childTnLst>
                                    <p:animEffect transition="out" filter="fade">
                                      <p:cBhvr>
                                        <p:cTn id="67" dur="100"/>
                                        <p:tgtEl>
                                          <p:spTgt spid="72"/>
                                        </p:tgtEl>
                                      </p:cBhvr>
                                    </p:animEffect>
                                    <p:set>
                                      <p:cBhvr>
                                        <p:cTn id="68"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buzztmemory3.wav"/>
                                        </p:tgtEl>
                                      </p:cMediaNode>
                                    </p:audio>
                                  </p:subTnLst>
                                </p:cTn>
                              </p:par>
                            </p:childTnLst>
                          </p:cTn>
                        </p:par>
                        <p:par>
                          <p:cTn id="69" fill="hold">
                            <p:stCondLst>
                              <p:cond delay="700"/>
                            </p:stCondLst>
                            <p:childTnLst>
                              <p:par>
                                <p:cTn id="70" presetID="10" presetClass="exit" presetSubtype="0" fill="remove" grpId="1" nodeType="afterEffect">
                                  <p:stCondLst>
                                    <p:cond delay="0"/>
                                  </p:stCondLst>
                                  <p:childTnLst>
                                    <p:animEffect transition="out" filter="fade">
                                      <p:cBhvr>
                                        <p:cTn id="71" dur="100"/>
                                        <p:tgtEl>
                                          <p:spTgt spid="71"/>
                                        </p:tgtEl>
                                      </p:cBhvr>
                                    </p:animEffect>
                                    <p:set>
                                      <p:cBhvr>
                                        <p:cTn id="72"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3" name="buzztmemory3.wav"/>
                                        </p:tgtEl>
                                      </p:cMediaNode>
                                    </p:audio>
                                  </p:subTnLst>
                                </p:cTn>
                              </p:par>
                            </p:childTnLst>
                          </p:cTn>
                        </p:par>
                        <p:par>
                          <p:cTn id="73" fill="hold">
                            <p:stCondLst>
                              <p:cond delay="800"/>
                            </p:stCondLst>
                            <p:childTnLst>
                              <p:par>
                                <p:cTn id="74" presetID="10" presetClass="exit" presetSubtype="0" fill="remove" grpId="1" nodeType="afterEffect">
                                  <p:stCondLst>
                                    <p:cond delay="0"/>
                                  </p:stCondLst>
                                  <p:childTnLst>
                                    <p:animEffect transition="out" filter="fade">
                                      <p:cBhvr>
                                        <p:cTn id="75" dur="100"/>
                                        <p:tgtEl>
                                          <p:spTgt spid="70"/>
                                        </p:tgtEl>
                                      </p:cBhvr>
                                    </p:animEffect>
                                    <p:set>
                                      <p:cBhvr>
                                        <p:cTn id="76"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3" name="buzztmemory3.wav"/>
                                        </p:tgtEl>
                                      </p:cMediaNode>
                                    </p:audio>
                                  </p:subTnLst>
                                </p:cTn>
                              </p:par>
                            </p:childTnLst>
                          </p:cTn>
                        </p:par>
                        <p:par>
                          <p:cTn id="77" fill="hold">
                            <p:stCondLst>
                              <p:cond delay="900"/>
                            </p:stCondLst>
                            <p:childTnLst>
                              <p:par>
                                <p:cTn id="78" presetID="10" presetClass="exit" presetSubtype="0" fill="hold" grpId="1" nodeType="afterEffect">
                                  <p:stCondLst>
                                    <p:cond delay="0"/>
                                  </p:stCondLst>
                                  <p:childTnLst>
                                    <p:animEffect transition="out" filter="fade">
                                      <p:cBhvr>
                                        <p:cTn id="79" dur="100"/>
                                        <p:tgtEl>
                                          <p:spTgt spid="65"/>
                                        </p:tgtEl>
                                      </p:cBhvr>
                                    </p:animEffect>
                                    <p:set>
                                      <p:cBhvr>
                                        <p:cTn id="80"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3" name="buzztmemory3.wav"/>
                                        </p:tgtEl>
                                      </p:cMediaNode>
                                    </p:audio>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2" nodeType="click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100"/>
                                        <p:tgtEl>
                                          <p:spTgt spid="65"/>
                                        </p:tgtEl>
                                      </p:cBhvr>
                                    </p:animEffect>
                                  </p:childTnLst>
                                </p:cTn>
                              </p:par>
                            </p:childTnLst>
                          </p:cTn>
                        </p:par>
                        <p:par>
                          <p:cTn id="86" fill="hold">
                            <p:stCondLst>
                              <p:cond delay="100"/>
                            </p:stCondLst>
                            <p:childTnLst>
                              <p:par>
                                <p:cTn id="87" presetID="10" presetClass="exit" presetSubtype="0" fill="remove" grpId="2" nodeType="afterEffect">
                                  <p:stCondLst>
                                    <p:cond delay="0"/>
                                  </p:stCondLst>
                                  <p:childTnLst>
                                    <p:animEffect transition="out" filter="fade">
                                      <p:cBhvr>
                                        <p:cTn id="88" dur="100"/>
                                        <p:tgtEl>
                                          <p:spTgt spid="70"/>
                                        </p:tgtEl>
                                      </p:cBhvr>
                                    </p:animEffect>
                                    <p:set>
                                      <p:cBhvr>
                                        <p:cTn id="89"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buzztmemory3.wav"/>
                                        </p:tgtEl>
                                      </p:cMediaNode>
                                    </p:audio>
                                  </p:subTnLst>
                                </p:cTn>
                              </p:par>
                            </p:childTnLst>
                          </p:cTn>
                        </p:par>
                        <p:par>
                          <p:cTn id="90" fill="hold">
                            <p:stCondLst>
                              <p:cond delay="200"/>
                            </p:stCondLst>
                            <p:childTnLst>
                              <p:par>
                                <p:cTn id="91" presetID="10" presetClass="exit" presetSubtype="0" fill="remove" grpId="2" nodeType="afterEffect">
                                  <p:stCondLst>
                                    <p:cond delay="0"/>
                                  </p:stCondLst>
                                  <p:childTnLst>
                                    <p:animEffect transition="out" filter="fade">
                                      <p:cBhvr>
                                        <p:cTn id="92" dur="100"/>
                                        <p:tgtEl>
                                          <p:spTgt spid="71"/>
                                        </p:tgtEl>
                                      </p:cBhvr>
                                    </p:animEffect>
                                    <p:set>
                                      <p:cBhvr>
                                        <p:cTn id="93"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3" name="buzztmemory3.wav"/>
                                        </p:tgtEl>
                                      </p:cMediaNode>
                                    </p:audio>
                                  </p:subTnLst>
                                </p:cTn>
                              </p:par>
                            </p:childTnLst>
                          </p:cTn>
                        </p:par>
                        <p:par>
                          <p:cTn id="94" fill="hold">
                            <p:stCondLst>
                              <p:cond delay="300"/>
                            </p:stCondLst>
                            <p:childTnLst>
                              <p:par>
                                <p:cTn id="95" presetID="10" presetClass="exit" presetSubtype="0" fill="remove" grpId="2" nodeType="afterEffect">
                                  <p:stCondLst>
                                    <p:cond delay="0"/>
                                  </p:stCondLst>
                                  <p:childTnLst>
                                    <p:animEffect transition="out" filter="fade">
                                      <p:cBhvr>
                                        <p:cTn id="96" dur="100"/>
                                        <p:tgtEl>
                                          <p:spTgt spid="64"/>
                                        </p:tgtEl>
                                      </p:cBhvr>
                                    </p:animEffect>
                                    <p:set>
                                      <p:cBhvr>
                                        <p:cTn id="97"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buzztmemory3.wav"/>
                                        </p:tgtEl>
                                      </p:cMediaNode>
                                    </p:audio>
                                  </p:subTnLst>
                                </p:cTn>
                              </p:par>
                            </p:childTnLst>
                          </p:cTn>
                        </p:par>
                        <p:par>
                          <p:cTn id="98" fill="hold">
                            <p:stCondLst>
                              <p:cond delay="400"/>
                            </p:stCondLst>
                            <p:childTnLst>
                              <p:par>
                                <p:cTn id="99" presetID="10" presetClass="exit" presetSubtype="0" fill="remove" grpId="2" nodeType="afterEffect">
                                  <p:stCondLst>
                                    <p:cond delay="0"/>
                                  </p:stCondLst>
                                  <p:childTnLst>
                                    <p:animEffect transition="out" filter="fade">
                                      <p:cBhvr>
                                        <p:cTn id="100" dur="100"/>
                                        <p:tgtEl>
                                          <p:spTgt spid="69"/>
                                        </p:tgtEl>
                                      </p:cBhvr>
                                    </p:animEffect>
                                    <p:set>
                                      <p:cBhvr>
                                        <p:cTn id="101"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buzztmemory3.wav"/>
                                        </p:tgtEl>
                                      </p:cMediaNode>
                                    </p:audio>
                                  </p:subTnLst>
                                </p:cTn>
                              </p:par>
                            </p:childTnLst>
                          </p:cTn>
                        </p:par>
                        <p:par>
                          <p:cTn id="102" fill="hold">
                            <p:stCondLst>
                              <p:cond delay="500"/>
                            </p:stCondLst>
                            <p:childTnLst>
                              <p:par>
                                <p:cTn id="103" presetID="10" presetClass="exit" presetSubtype="0" fill="remove" grpId="3" nodeType="afterEffect">
                                  <p:stCondLst>
                                    <p:cond delay="0"/>
                                  </p:stCondLst>
                                  <p:childTnLst>
                                    <p:animEffect transition="out" filter="fade">
                                      <p:cBhvr>
                                        <p:cTn id="104" dur="100"/>
                                        <p:tgtEl>
                                          <p:spTgt spid="72"/>
                                        </p:tgtEl>
                                      </p:cBhvr>
                                    </p:animEffect>
                                    <p:set>
                                      <p:cBhvr>
                                        <p:cTn id="105"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03"/>
                                            </p:cond>
                                          </p:stCondLst>
                                          <p:endCondLst>
                                            <p:cond evt="onStopAudio" delay="0">
                                              <p:tgtEl>
                                                <p:sldTgt/>
                                              </p:tgtEl>
                                            </p:cond>
                                          </p:endCondLst>
                                        </p:cTn>
                                        <p:tgtEl>
                                          <p:sndTgt r:embed="rId3" name="buzztmemory3.wav"/>
                                        </p:tgtEl>
                                      </p:cMediaNode>
                                    </p:audio>
                                  </p:subTnLst>
                                </p:cTn>
                              </p:par>
                            </p:childTnLst>
                          </p:cTn>
                        </p:par>
                        <p:par>
                          <p:cTn id="106" fill="hold">
                            <p:stCondLst>
                              <p:cond delay="600"/>
                            </p:stCondLst>
                            <p:childTnLst>
                              <p:par>
                                <p:cTn id="107" presetID="10" presetClass="exit" presetSubtype="0" fill="remove" grpId="2" nodeType="afterEffect">
                                  <p:stCondLst>
                                    <p:cond delay="0"/>
                                  </p:stCondLst>
                                  <p:childTnLst>
                                    <p:animEffect transition="out" filter="fade">
                                      <p:cBhvr>
                                        <p:cTn id="108" dur="100"/>
                                        <p:tgtEl>
                                          <p:spTgt spid="66"/>
                                        </p:tgtEl>
                                      </p:cBhvr>
                                    </p:animEffect>
                                    <p:set>
                                      <p:cBhvr>
                                        <p:cTn id="109"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buzztmemory3.wav"/>
                                        </p:tgtEl>
                                      </p:cMediaNode>
                                    </p:audio>
                                  </p:subTnLst>
                                </p:cTn>
                              </p:par>
                            </p:childTnLst>
                          </p:cTn>
                        </p:par>
                        <p:par>
                          <p:cTn id="110" fill="hold">
                            <p:stCondLst>
                              <p:cond delay="700"/>
                            </p:stCondLst>
                            <p:childTnLst>
                              <p:par>
                                <p:cTn id="111" presetID="10" presetClass="exit" presetSubtype="0" fill="remove" grpId="3" nodeType="afterEffect">
                                  <p:stCondLst>
                                    <p:cond delay="0"/>
                                  </p:stCondLst>
                                  <p:childTnLst>
                                    <p:animEffect transition="out" filter="fade">
                                      <p:cBhvr>
                                        <p:cTn id="112" dur="100"/>
                                        <p:tgtEl>
                                          <p:spTgt spid="65"/>
                                        </p:tgtEl>
                                      </p:cBhvr>
                                    </p:animEffect>
                                    <p:set>
                                      <p:cBhvr>
                                        <p:cTn id="113"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11"/>
                                            </p:cond>
                                          </p:stCondLst>
                                          <p:endCondLst>
                                            <p:cond evt="onStopAudio" delay="0">
                                              <p:tgtEl>
                                                <p:sldTgt/>
                                              </p:tgtEl>
                                            </p:cond>
                                          </p:endCondLst>
                                        </p:cTn>
                                        <p:tgtEl>
                                          <p:sndTgt r:embed="rId3" name="buzztmemory3.wav"/>
                                        </p:tgtEl>
                                      </p:cMediaNode>
                                    </p:audio>
                                  </p:subTnLst>
                                </p:cTn>
                              </p:par>
                            </p:childTnLst>
                          </p:cTn>
                        </p:par>
                        <p:par>
                          <p:cTn id="114" fill="hold">
                            <p:stCondLst>
                              <p:cond delay="800"/>
                            </p:stCondLst>
                            <p:childTnLst>
                              <p:par>
                                <p:cTn id="115" presetID="10" presetClass="exit" presetSubtype="0" fill="remove" grpId="2" nodeType="afterEffect">
                                  <p:stCondLst>
                                    <p:cond delay="0"/>
                                  </p:stCondLst>
                                  <p:childTnLst>
                                    <p:animEffect transition="out" filter="fade">
                                      <p:cBhvr>
                                        <p:cTn id="116" dur="100"/>
                                        <p:tgtEl>
                                          <p:spTgt spid="73"/>
                                        </p:tgtEl>
                                      </p:cBhvr>
                                    </p:animEffect>
                                    <p:set>
                                      <p:cBhvr>
                                        <p:cTn id="117"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115"/>
                                            </p:cond>
                                          </p:stCondLst>
                                          <p:endCondLst>
                                            <p:cond evt="onStopAudio" delay="0">
                                              <p:tgtEl>
                                                <p:sldTgt/>
                                              </p:tgtEl>
                                            </p:cond>
                                          </p:endCondLst>
                                        </p:cTn>
                                        <p:tgtEl>
                                          <p:sndTgt r:embed="rId3" name="buzztmemory3.wav"/>
                                        </p:tgtEl>
                                      </p:cMediaNode>
                                    </p:audio>
                                  </p:subTnLst>
                                </p:cTn>
                              </p:par>
                            </p:childTnLst>
                          </p:cTn>
                        </p:par>
                        <p:par>
                          <p:cTn id="118" fill="hold">
                            <p:stCondLst>
                              <p:cond delay="900"/>
                            </p:stCondLst>
                            <p:childTnLst>
                              <p:par>
                                <p:cTn id="119" presetID="10" presetClass="exit" presetSubtype="0" fill="hold" grpId="2" nodeType="afterEffect">
                                  <p:stCondLst>
                                    <p:cond delay="0"/>
                                  </p:stCondLst>
                                  <p:childTnLst>
                                    <p:animEffect transition="out" filter="fade">
                                      <p:cBhvr>
                                        <p:cTn id="120" dur="100"/>
                                        <p:tgtEl>
                                          <p:spTgt spid="74"/>
                                        </p:tgtEl>
                                      </p:cBhvr>
                                    </p:animEffect>
                                    <p:set>
                                      <p:cBhvr>
                                        <p:cTn id="121"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3" name="buzztmemory3.wav"/>
                                        </p:tgtEl>
                                      </p:cMediaNode>
                                    </p:audio>
                                  </p:sub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3" nodeType="click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100"/>
                                        <p:tgtEl>
                                          <p:spTgt spid="74"/>
                                        </p:tgtEl>
                                      </p:cBhvr>
                                    </p:animEffect>
                                  </p:childTnLst>
                                  <p:subTnLst>
                                    <p:audio>
                                      <p:cMediaNode>
                                        <p:cTn display="0" masterRel="sameClick">
                                          <p:stCondLst>
                                            <p:cond evt="begin" delay="0">
                                              <p:tn val="124"/>
                                            </p:cond>
                                          </p:stCondLst>
                                          <p:endCondLst>
                                            <p:cond evt="onStopAudio" delay="0">
                                              <p:tgtEl>
                                                <p:sldTgt/>
                                              </p:tgtEl>
                                            </p:cond>
                                          </p:endCondLst>
                                        </p:cTn>
                                        <p:tgtEl>
                                          <p:sndTgt r:embed="rId3" name="buzztmemory3.wav"/>
                                        </p:tgtEl>
                                      </p:cMediaNode>
                                    </p:audio>
                                  </p:subTnLst>
                                </p:cTn>
                              </p:par>
                            </p:childTnLst>
                          </p:cTn>
                        </p:par>
                        <p:par>
                          <p:cTn id="127" fill="hold">
                            <p:stCondLst>
                              <p:cond delay="100"/>
                            </p:stCondLst>
                            <p:childTnLst>
                              <p:par>
                                <p:cTn id="128" presetID="10" presetClass="exit" presetSubtype="0" fill="remove" grpId="3" nodeType="afterEffect">
                                  <p:stCondLst>
                                    <p:cond delay="0"/>
                                  </p:stCondLst>
                                  <p:childTnLst>
                                    <p:animEffect transition="out" filter="fade">
                                      <p:cBhvr>
                                        <p:cTn id="129" dur="100"/>
                                        <p:tgtEl>
                                          <p:spTgt spid="64"/>
                                        </p:tgtEl>
                                      </p:cBhvr>
                                    </p:animEffect>
                                    <p:set>
                                      <p:cBhvr>
                                        <p:cTn id="130"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28"/>
                                            </p:cond>
                                          </p:stCondLst>
                                          <p:endCondLst>
                                            <p:cond evt="onStopAudio" delay="0">
                                              <p:tgtEl>
                                                <p:sldTgt/>
                                              </p:tgtEl>
                                            </p:cond>
                                          </p:endCondLst>
                                        </p:cTn>
                                        <p:tgtEl>
                                          <p:sndTgt r:embed="rId3" name="buzztmemory3.wav"/>
                                        </p:tgtEl>
                                      </p:cMediaNode>
                                    </p:audio>
                                  </p:subTnLst>
                                </p:cTn>
                              </p:par>
                            </p:childTnLst>
                          </p:cTn>
                        </p:par>
                        <p:par>
                          <p:cTn id="131" fill="hold">
                            <p:stCondLst>
                              <p:cond delay="200"/>
                            </p:stCondLst>
                            <p:childTnLst>
                              <p:par>
                                <p:cTn id="132" presetID="10" presetClass="exit" presetSubtype="0" fill="remove" grpId="3" nodeType="afterEffect">
                                  <p:stCondLst>
                                    <p:cond delay="0"/>
                                  </p:stCondLst>
                                  <p:childTnLst>
                                    <p:animEffect transition="out" filter="fade">
                                      <p:cBhvr>
                                        <p:cTn id="133" dur="100"/>
                                        <p:tgtEl>
                                          <p:spTgt spid="71"/>
                                        </p:tgtEl>
                                      </p:cBhvr>
                                    </p:animEffect>
                                    <p:set>
                                      <p:cBhvr>
                                        <p:cTn id="13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132"/>
                                            </p:cond>
                                          </p:stCondLst>
                                          <p:endCondLst>
                                            <p:cond evt="onStopAudio" delay="0">
                                              <p:tgtEl>
                                                <p:sldTgt/>
                                              </p:tgtEl>
                                            </p:cond>
                                          </p:endCondLst>
                                        </p:cTn>
                                        <p:tgtEl>
                                          <p:sndTgt r:embed="rId3" name="buzztmemory3.wav"/>
                                        </p:tgtEl>
                                      </p:cMediaNode>
                                    </p:audio>
                                  </p:subTnLst>
                                </p:cTn>
                              </p:par>
                            </p:childTnLst>
                          </p:cTn>
                        </p:par>
                        <p:par>
                          <p:cTn id="135" fill="hold">
                            <p:stCondLst>
                              <p:cond delay="300"/>
                            </p:stCondLst>
                            <p:childTnLst>
                              <p:par>
                                <p:cTn id="136" presetID="10" presetClass="exit" presetSubtype="0" fill="remove" grpId="3" nodeType="afterEffect">
                                  <p:stCondLst>
                                    <p:cond delay="0"/>
                                  </p:stCondLst>
                                  <p:childTnLst>
                                    <p:animEffect transition="out" filter="fade">
                                      <p:cBhvr>
                                        <p:cTn id="137" dur="100"/>
                                        <p:tgtEl>
                                          <p:spTgt spid="69"/>
                                        </p:tgtEl>
                                      </p:cBhvr>
                                    </p:animEffect>
                                    <p:set>
                                      <p:cBhvr>
                                        <p:cTn id="138"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36"/>
                                            </p:cond>
                                          </p:stCondLst>
                                          <p:endCondLst>
                                            <p:cond evt="onStopAudio" delay="0">
                                              <p:tgtEl>
                                                <p:sldTgt/>
                                              </p:tgtEl>
                                            </p:cond>
                                          </p:endCondLst>
                                        </p:cTn>
                                        <p:tgtEl>
                                          <p:sndTgt r:embed="rId3" name="buzztmemory3.wav"/>
                                        </p:tgtEl>
                                      </p:cMediaNode>
                                    </p:audio>
                                  </p:subTnLst>
                                </p:cTn>
                              </p:par>
                            </p:childTnLst>
                          </p:cTn>
                        </p:par>
                        <p:par>
                          <p:cTn id="139" fill="hold">
                            <p:stCondLst>
                              <p:cond delay="400"/>
                            </p:stCondLst>
                            <p:childTnLst>
                              <p:par>
                                <p:cTn id="140" presetID="10" presetClass="exit" presetSubtype="0" fill="remove" grpId="3" nodeType="afterEffect">
                                  <p:stCondLst>
                                    <p:cond delay="0"/>
                                  </p:stCondLst>
                                  <p:childTnLst>
                                    <p:animEffect transition="out" filter="fade">
                                      <p:cBhvr>
                                        <p:cTn id="141" dur="100"/>
                                        <p:tgtEl>
                                          <p:spTgt spid="66"/>
                                        </p:tgtEl>
                                      </p:cBhvr>
                                    </p:animEffect>
                                    <p:set>
                                      <p:cBhvr>
                                        <p:cTn id="142"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140"/>
                                            </p:cond>
                                          </p:stCondLst>
                                          <p:endCondLst>
                                            <p:cond evt="onStopAudio" delay="0">
                                              <p:tgtEl>
                                                <p:sldTgt/>
                                              </p:tgtEl>
                                            </p:cond>
                                          </p:endCondLst>
                                        </p:cTn>
                                        <p:tgtEl>
                                          <p:sndTgt r:embed="rId3" name="buzztmemory3.wav"/>
                                        </p:tgtEl>
                                      </p:cMediaNode>
                                    </p:audio>
                                  </p:subTnLst>
                                </p:cTn>
                              </p:par>
                            </p:childTnLst>
                          </p:cTn>
                        </p:par>
                        <p:par>
                          <p:cTn id="143" fill="hold">
                            <p:stCondLst>
                              <p:cond delay="500"/>
                            </p:stCondLst>
                            <p:childTnLst>
                              <p:par>
                                <p:cTn id="144" presetID="10" presetClass="exit" presetSubtype="0" fill="remove" grpId="4" nodeType="afterEffect">
                                  <p:stCondLst>
                                    <p:cond delay="0"/>
                                  </p:stCondLst>
                                  <p:childTnLst>
                                    <p:animEffect transition="out" filter="fade">
                                      <p:cBhvr>
                                        <p:cTn id="145" dur="100"/>
                                        <p:tgtEl>
                                          <p:spTgt spid="64"/>
                                        </p:tgtEl>
                                      </p:cBhvr>
                                    </p:animEffect>
                                    <p:set>
                                      <p:cBhvr>
                                        <p:cTn id="146"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44"/>
                                            </p:cond>
                                          </p:stCondLst>
                                          <p:endCondLst>
                                            <p:cond evt="onStopAudio" delay="0">
                                              <p:tgtEl>
                                                <p:sldTgt/>
                                              </p:tgtEl>
                                            </p:cond>
                                          </p:endCondLst>
                                        </p:cTn>
                                        <p:tgtEl>
                                          <p:sndTgt r:embed="rId3" name="buzztmemory3.wav"/>
                                        </p:tgtEl>
                                      </p:cMediaNode>
                                    </p:audio>
                                  </p:subTnLst>
                                </p:cTn>
                              </p:par>
                            </p:childTnLst>
                          </p:cTn>
                        </p:par>
                        <p:par>
                          <p:cTn id="147" fill="hold">
                            <p:stCondLst>
                              <p:cond delay="600"/>
                            </p:stCondLst>
                            <p:childTnLst>
                              <p:par>
                                <p:cTn id="148" presetID="10" presetClass="exit" presetSubtype="0" fill="remove" grpId="3" nodeType="afterEffect">
                                  <p:stCondLst>
                                    <p:cond delay="0"/>
                                  </p:stCondLst>
                                  <p:childTnLst>
                                    <p:animEffect transition="out" filter="fade">
                                      <p:cBhvr>
                                        <p:cTn id="149" dur="100"/>
                                        <p:tgtEl>
                                          <p:spTgt spid="70"/>
                                        </p:tgtEl>
                                      </p:cBhvr>
                                    </p:animEffect>
                                    <p:set>
                                      <p:cBhvr>
                                        <p:cTn id="150"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148"/>
                                            </p:cond>
                                          </p:stCondLst>
                                          <p:endCondLst>
                                            <p:cond evt="onStopAudio" delay="0">
                                              <p:tgtEl>
                                                <p:sldTgt/>
                                              </p:tgtEl>
                                            </p:cond>
                                          </p:endCondLst>
                                        </p:cTn>
                                        <p:tgtEl>
                                          <p:sndTgt r:embed="rId3" name="buzztmemory3.wav"/>
                                        </p:tgtEl>
                                      </p:cMediaNode>
                                    </p:audio>
                                  </p:subTnLst>
                                </p:cTn>
                              </p:par>
                            </p:childTnLst>
                          </p:cTn>
                        </p:par>
                        <p:par>
                          <p:cTn id="151" fill="hold">
                            <p:stCondLst>
                              <p:cond delay="700"/>
                            </p:stCondLst>
                            <p:childTnLst>
                              <p:par>
                                <p:cTn id="152" presetID="10" presetClass="exit" presetSubtype="0" fill="remove" grpId="4" nodeType="afterEffect">
                                  <p:stCondLst>
                                    <p:cond delay="0"/>
                                  </p:stCondLst>
                                  <p:childTnLst>
                                    <p:animEffect transition="out" filter="fade">
                                      <p:cBhvr>
                                        <p:cTn id="153" dur="100"/>
                                        <p:tgtEl>
                                          <p:spTgt spid="65"/>
                                        </p:tgtEl>
                                      </p:cBhvr>
                                    </p:animEffect>
                                    <p:set>
                                      <p:cBhvr>
                                        <p:cTn id="154"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52"/>
                                            </p:cond>
                                          </p:stCondLst>
                                          <p:endCondLst>
                                            <p:cond evt="onStopAudio" delay="0">
                                              <p:tgtEl>
                                                <p:sldTgt/>
                                              </p:tgtEl>
                                            </p:cond>
                                          </p:endCondLst>
                                        </p:cTn>
                                        <p:tgtEl>
                                          <p:sndTgt r:embed="rId3" name="buzztmemory3.wav"/>
                                        </p:tgtEl>
                                      </p:cMediaNode>
                                    </p:audio>
                                  </p:subTnLst>
                                </p:cTn>
                              </p:par>
                            </p:childTnLst>
                          </p:cTn>
                        </p:par>
                        <p:par>
                          <p:cTn id="155" fill="hold">
                            <p:stCondLst>
                              <p:cond delay="800"/>
                            </p:stCondLst>
                            <p:childTnLst>
                              <p:par>
                                <p:cTn id="156" presetID="10" presetClass="exit" presetSubtype="0" fill="remove" grpId="4" nodeType="afterEffect">
                                  <p:stCondLst>
                                    <p:cond delay="0"/>
                                  </p:stCondLst>
                                  <p:childTnLst>
                                    <p:animEffect transition="out" filter="fade">
                                      <p:cBhvr>
                                        <p:cTn id="157" dur="100"/>
                                        <p:tgtEl>
                                          <p:spTgt spid="72"/>
                                        </p:tgtEl>
                                      </p:cBhvr>
                                    </p:animEffect>
                                    <p:set>
                                      <p:cBhvr>
                                        <p:cTn id="158"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56"/>
                                            </p:cond>
                                          </p:stCondLst>
                                          <p:endCondLst>
                                            <p:cond evt="onStopAudio" delay="0">
                                              <p:tgtEl>
                                                <p:sldTgt/>
                                              </p:tgtEl>
                                            </p:cond>
                                          </p:endCondLst>
                                        </p:cTn>
                                        <p:tgtEl>
                                          <p:sndTgt r:embed="rId3" name="buzztmemory3.wav"/>
                                        </p:tgtEl>
                                      </p:cMediaNode>
                                    </p:audio>
                                  </p:subTnLst>
                                </p:cTn>
                              </p:par>
                            </p:childTnLst>
                          </p:cTn>
                        </p:par>
                        <p:par>
                          <p:cTn id="159" fill="hold">
                            <p:stCondLst>
                              <p:cond delay="900"/>
                            </p:stCondLst>
                            <p:childTnLst>
                              <p:par>
                                <p:cTn id="160" presetID="10" presetClass="exit" presetSubtype="0" fill="hold" grpId="3" nodeType="afterEffect">
                                  <p:stCondLst>
                                    <p:cond delay="0"/>
                                  </p:stCondLst>
                                  <p:childTnLst>
                                    <p:animEffect transition="out" filter="fade">
                                      <p:cBhvr>
                                        <p:cTn id="161" dur="100"/>
                                        <p:tgtEl>
                                          <p:spTgt spid="73"/>
                                        </p:tgtEl>
                                      </p:cBhvr>
                                    </p:animEffect>
                                    <p:set>
                                      <p:cBhvr>
                                        <p:cTn id="162"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3" name="buzztmemory3.wav"/>
                                        </p:tgtEl>
                                      </p:cMediaNode>
                                    </p:audio>
                                  </p:sub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4" nodeType="clickEffect">
                                  <p:stCondLst>
                                    <p:cond delay="0"/>
                                  </p:stCondLst>
                                  <p:childTnLst>
                                    <p:set>
                                      <p:cBhvr>
                                        <p:cTn id="166" dur="1" fill="hold">
                                          <p:stCondLst>
                                            <p:cond delay="0"/>
                                          </p:stCondLst>
                                        </p:cTn>
                                        <p:tgtEl>
                                          <p:spTgt spid="73"/>
                                        </p:tgtEl>
                                        <p:attrNameLst>
                                          <p:attrName>style.visibility</p:attrName>
                                        </p:attrNameLst>
                                      </p:cBhvr>
                                      <p:to>
                                        <p:strVal val="visible"/>
                                      </p:to>
                                    </p:set>
                                    <p:animEffect transition="in" filter="fade">
                                      <p:cBhvr>
                                        <p:cTn id="167" dur="100"/>
                                        <p:tgtEl>
                                          <p:spTgt spid="73"/>
                                        </p:tgtEl>
                                      </p:cBhvr>
                                    </p:animEffect>
                                  </p:childTnLst>
                                  <p:subTnLst>
                                    <p:audio>
                                      <p:cMediaNode>
                                        <p:cTn display="0" masterRel="sameClick">
                                          <p:stCondLst>
                                            <p:cond evt="begin" delay="0">
                                              <p:tn val="165"/>
                                            </p:cond>
                                          </p:stCondLst>
                                          <p:endCondLst>
                                            <p:cond evt="onStopAudio" delay="0">
                                              <p:tgtEl>
                                                <p:sldTgt/>
                                              </p:tgtEl>
                                            </p:cond>
                                          </p:endCondLst>
                                        </p:cTn>
                                        <p:tgtEl>
                                          <p:sndTgt r:embed="rId3" name="buzztmemory3.wav"/>
                                        </p:tgtEl>
                                      </p:cMediaNode>
                                    </p:audio>
                                  </p:subTnLst>
                                </p:cTn>
                              </p:par>
                            </p:childTnLst>
                          </p:cTn>
                        </p:par>
                        <p:par>
                          <p:cTn id="168" fill="hold">
                            <p:stCondLst>
                              <p:cond delay="100"/>
                            </p:stCondLst>
                            <p:childTnLst>
                              <p:par>
                                <p:cTn id="169" presetID="10" presetClass="exit" presetSubtype="0" fill="remove" grpId="4" nodeType="afterEffect">
                                  <p:stCondLst>
                                    <p:cond delay="0"/>
                                  </p:stCondLst>
                                  <p:childTnLst>
                                    <p:animEffect transition="out" filter="fade">
                                      <p:cBhvr>
                                        <p:cTn id="170" dur="100"/>
                                        <p:tgtEl>
                                          <p:spTgt spid="69"/>
                                        </p:tgtEl>
                                      </p:cBhvr>
                                    </p:animEffect>
                                    <p:set>
                                      <p:cBhvr>
                                        <p:cTn id="171"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3" name="buzztmemory3.wav"/>
                                        </p:tgtEl>
                                      </p:cMediaNode>
                                    </p:audio>
                                  </p:subTnLst>
                                </p:cTn>
                              </p:par>
                            </p:childTnLst>
                          </p:cTn>
                        </p:par>
                        <p:par>
                          <p:cTn id="172" fill="hold">
                            <p:stCondLst>
                              <p:cond delay="200"/>
                            </p:stCondLst>
                            <p:childTnLst>
                              <p:par>
                                <p:cTn id="173" presetID="10" presetClass="exit" presetSubtype="0" fill="remove" grpId="5" nodeType="afterEffect">
                                  <p:stCondLst>
                                    <p:cond delay="0"/>
                                  </p:stCondLst>
                                  <p:childTnLst>
                                    <p:animEffect transition="out" filter="fade">
                                      <p:cBhvr>
                                        <p:cTn id="174" dur="100"/>
                                        <p:tgtEl>
                                          <p:spTgt spid="64"/>
                                        </p:tgtEl>
                                      </p:cBhvr>
                                    </p:animEffect>
                                    <p:set>
                                      <p:cBhvr>
                                        <p:cTn id="175"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3" name="buzztmemory3.wav"/>
                                        </p:tgtEl>
                                      </p:cMediaNode>
                                    </p:audio>
                                  </p:subTnLst>
                                </p:cTn>
                              </p:par>
                            </p:childTnLst>
                          </p:cTn>
                        </p:par>
                        <p:par>
                          <p:cTn id="176" fill="hold">
                            <p:stCondLst>
                              <p:cond delay="300"/>
                            </p:stCondLst>
                            <p:childTnLst>
                              <p:par>
                                <p:cTn id="177" presetID="10" presetClass="exit" presetSubtype="0" fill="remove" grpId="4" nodeType="afterEffect">
                                  <p:stCondLst>
                                    <p:cond delay="0"/>
                                  </p:stCondLst>
                                  <p:childTnLst>
                                    <p:animEffect transition="out" filter="fade">
                                      <p:cBhvr>
                                        <p:cTn id="178" dur="100"/>
                                        <p:tgtEl>
                                          <p:spTgt spid="71"/>
                                        </p:tgtEl>
                                      </p:cBhvr>
                                    </p:animEffect>
                                    <p:set>
                                      <p:cBhvr>
                                        <p:cTn id="179"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177"/>
                                            </p:cond>
                                          </p:stCondLst>
                                          <p:endCondLst>
                                            <p:cond evt="onStopAudio" delay="0">
                                              <p:tgtEl>
                                                <p:sldTgt/>
                                              </p:tgtEl>
                                            </p:cond>
                                          </p:endCondLst>
                                        </p:cTn>
                                        <p:tgtEl>
                                          <p:sndTgt r:embed="rId3" name="buzztmemory3.wav"/>
                                        </p:tgtEl>
                                      </p:cMediaNode>
                                    </p:audio>
                                  </p:subTnLst>
                                </p:cTn>
                              </p:par>
                            </p:childTnLst>
                          </p:cTn>
                        </p:par>
                        <p:par>
                          <p:cTn id="180" fill="hold">
                            <p:stCondLst>
                              <p:cond delay="400"/>
                            </p:stCondLst>
                            <p:childTnLst>
                              <p:par>
                                <p:cTn id="181" presetID="10" presetClass="exit" presetSubtype="0" fill="remove" grpId="5" nodeType="afterEffect">
                                  <p:stCondLst>
                                    <p:cond delay="0"/>
                                  </p:stCondLst>
                                  <p:childTnLst>
                                    <p:animEffect transition="out" filter="fade">
                                      <p:cBhvr>
                                        <p:cTn id="182" dur="100"/>
                                        <p:tgtEl>
                                          <p:spTgt spid="69"/>
                                        </p:tgtEl>
                                      </p:cBhvr>
                                    </p:animEffect>
                                    <p:set>
                                      <p:cBhvr>
                                        <p:cTn id="183"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181"/>
                                            </p:cond>
                                          </p:stCondLst>
                                          <p:endCondLst>
                                            <p:cond evt="onStopAudio" delay="0">
                                              <p:tgtEl>
                                                <p:sldTgt/>
                                              </p:tgtEl>
                                            </p:cond>
                                          </p:endCondLst>
                                        </p:cTn>
                                        <p:tgtEl>
                                          <p:sndTgt r:embed="rId3" name="buzztmemory3.wav"/>
                                        </p:tgtEl>
                                      </p:cMediaNode>
                                    </p:audio>
                                  </p:subTnLst>
                                </p:cTn>
                              </p:par>
                            </p:childTnLst>
                          </p:cTn>
                        </p:par>
                        <p:par>
                          <p:cTn id="184" fill="hold">
                            <p:stCondLst>
                              <p:cond delay="500"/>
                            </p:stCondLst>
                            <p:childTnLst>
                              <p:par>
                                <p:cTn id="185" presetID="10" presetClass="exit" presetSubtype="0" fill="remove" grpId="5" nodeType="afterEffect">
                                  <p:stCondLst>
                                    <p:cond delay="0"/>
                                  </p:stCondLst>
                                  <p:childTnLst>
                                    <p:animEffect transition="out" filter="fade">
                                      <p:cBhvr>
                                        <p:cTn id="186" dur="100"/>
                                        <p:tgtEl>
                                          <p:spTgt spid="72"/>
                                        </p:tgtEl>
                                      </p:cBhvr>
                                    </p:animEffect>
                                    <p:set>
                                      <p:cBhvr>
                                        <p:cTn id="187"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185"/>
                                            </p:cond>
                                          </p:stCondLst>
                                          <p:endCondLst>
                                            <p:cond evt="onStopAudio" delay="0">
                                              <p:tgtEl>
                                                <p:sldTgt/>
                                              </p:tgtEl>
                                            </p:cond>
                                          </p:endCondLst>
                                        </p:cTn>
                                        <p:tgtEl>
                                          <p:sndTgt r:embed="rId3" name="buzztmemory3.wav"/>
                                        </p:tgtEl>
                                      </p:cMediaNode>
                                    </p:audio>
                                  </p:subTnLst>
                                </p:cTn>
                              </p:par>
                            </p:childTnLst>
                          </p:cTn>
                        </p:par>
                        <p:par>
                          <p:cTn id="188" fill="hold">
                            <p:stCondLst>
                              <p:cond delay="600"/>
                            </p:stCondLst>
                            <p:childTnLst>
                              <p:par>
                                <p:cTn id="189" presetID="10" presetClass="exit" presetSubtype="0" fill="remove" grpId="4" nodeType="afterEffect">
                                  <p:stCondLst>
                                    <p:cond delay="0"/>
                                  </p:stCondLst>
                                  <p:childTnLst>
                                    <p:animEffect transition="out" filter="fade">
                                      <p:cBhvr>
                                        <p:cTn id="190" dur="100"/>
                                        <p:tgtEl>
                                          <p:spTgt spid="74"/>
                                        </p:tgtEl>
                                      </p:cBhvr>
                                    </p:animEffect>
                                    <p:set>
                                      <p:cBhvr>
                                        <p:cTn id="191"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189"/>
                                            </p:cond>
                                          </p:stCondLst>
                                          <p:endCondLst>
                                            <p:cond evt="onStopAudio" delay="0">
                                              <p:tgtEl>
                                                <p:sldTgt/>
                                              </p:tgtEl>
                                            </p:cond>
                                          </p:endCondLst>
                                        </p:cTn>
                                        <p:tgtEl>
                                          <p:sndTgt r:embed="rId3" name="buzztmemory3.wav"/>
                                        </p:tgtEl>
                                      </p:cMediaNode>
                                    </p:audio>
                                  </p:subTnLst>
                                </p:cTn>
                              </p:par>
                            </p:childTnLst>
                          </p:cTn>
                        </p:par>
                        <p:par>
                          <p:cTn id="192" fill="hold">
                            <p:stCondLst>
                              <p:cond delay="700"/>
                            </p:stCondLst>
                            <p:childTnLst>
                              <p:par>
                                <p:cTn id="193" presetID="10" presetClass="exit" presetSubtype="0" fill="remove" grpId="4" nodeType="afterEffect">
                                  <p:stCondLst>
                                    <p:cond delay="0"/>
                                  </p:stCondLst>
                                  <p:childTnLst>
                                    <p:animEffect transition="out" filter="fade">
                                      <p:cBhvr>
                                        <p:cTn id="194" dur="100"/>
                                        <p:tgtEl>
                                          <p:spTgt spid="70"/>
                                        </p:tgtEl>
                                      </p:cBhvr>
                                    </p:animEffect>
                                    <p:set>
                                      <p:cBhvr>
                                        <p:cTn id="195"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193"/>
                                            </p:cond>
                                          </p:stCondLst>
                                          <p:endCondLst>
                                            <p:cond evt="onStopAudio" delay="0">
                                              <p:tgtEl>
                                                <p:sldTgt/>
                                              </p:tgtEl>
                                            </p:cond>
                                          </p:endCondLst>
                                        </p:cTn>
                                        <p:tgtEl>
                                          <p:sndTgt r:embed="rId3" name="buzztmemory3.wav"/>
                                        </p:tgtEl>
                                      </p:cMediaNode>
                                    </p:audio>
                                  </p:subTnLst>
                                </p:cTn>
                              </p:par>
                            </p:childTnLst>
                          </p:cTn>
                        </p:par>
                        <p:par>
                          <p:cTn id="196" fill="hold">
                            <p:stCondLst>
                              <p:cond delay="800"/>
                            </p:stCondLst>
                            <p:childTnLst>
                              <p:par>
                                <p:cTn id="197" presetID="10" presetClass="exit" presetSubtype="0" fill="remove" grpId="5" nodeType="afterEffect">
                                  <p:stCondLst>
                                    <p:cond delay="0"/>
                                  </p:stCondLst>
                                  <p:childTnLst>
                                    <p:animEffect transition="out" filter="fade">
                                      <p:cBhvr>
                                        <p:cTn id="198" dur="100"/>
                                        <p:tgtEl>
                                          <p:spTgt spid="65"/>
                                        </p:tgtEl>
                                      </p:cBhvr>
                                    </p:animEffect>
                                    <p:set>
                                      <p:cBhvr>
                                        <p:cTn id="199"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3" name="buzztmemory3.wav"/>
                                        </p:tgtEl>
                                      </p:cMediaNode>
                                    </p:audio>
                                  </p:subTnLst>
                                </p:cTn>
                              </p:par>
                            </p:childTnLst>
                          </p:cTn>
                        </p:par>
                        <p:par>
                          <p:cTn id="200" fill="hold">
                            <p:stCondLst>
                              <p:cond delay="900"/>
                            </p:stCondLst>
                            <p:childTnLst>
                              <p:par>
                                <p:cTn id="201" presetID="10" presetClass="exit" presetSubtype="0" fill="hold" grpId="4" nodeType="afterEffect">
                                  <p:stCondLst>
                                    <p:cond delay="0"/>
                                  </p:stCondLst>
                                  <p:childTnLst>
                                    <p:animEffect transition="out" filter="fade">
                                      <p:cBhvr>
                                        <p:cTn id="202" dur="100"/>
                                        <p:tgtEl>
                                          <p:spTgt spid="66"/>
                                        </p:tgtEl>
                                      </p:cBhvr>
                                    </p:animEffect>
                                    <p:set>
                                      <p:cBhvr>
                                        <p:cTn id="203"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01"/>
                                            </p:cond>
                                          </p:stCondLst>
                                          <p:endCondLst>
                                            <p:cond evt="onStopAudio" delay="0">
                                              <p:tgtEl>
                                                <p:sldTgt/>
                                              </p:tgtEl>
                                            </p:cond>
                                          </p:endCondLst>
                                        </p:cTn>
                                        <p:tgtEl>
                                          <p:sndTgt r:embed="rId3" name="buzztmemory3.wav"/>
                                        </p:tgtEl>
                                      </p:cMediaNode>
                                    </p:audio>
                                  </p:subTnLst>
                                </p:cTn>
                              </p:par>
                            </p:childTnLst>
                          </p:cTn>
                        </p:par>
                      </p:childTnLst>
                    </p:cTn>
                  </p:par>
                  <p:par>
                    <p:cTn id="204" fill="hold">
                      <p:stCondLst>
                        <p:cond delay="indefinite"/>
                      </p:stCondLst>
                      <p:childTnLst>
                        <p:par>
                          <p:cTn id="205" fill="hold">
                            <p:stCondLst>
                              <p:cond delay="0"/>
                            </p:stCondLst>
                            <p:childTnLst>
                              <p:par>
                                <p:cTn id="206" presetID="10" presetClass="entr" presetSubtype="0" fill="hold" grpId="5" nodeType="click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
                                        <p:tgtEl>
                                          <p:spTgt spid="66"/>
                                        </p:tgtEl>
                                      </p:cBhvr>
                                    </p:animEffect>
                                  </p:childTnLst>
                                </p:cTn>
                              </p:par>
                            </p:childTnLst>
                          </p:cTn>
                        </p:par>
                        <p:par>
                          <p:cTn id="209" fill="hold">
                            <p:stCondLst>
                              <p:cond delay="100"/>
                            </p:stCondLst>
                            <p:childTnLst>
                              <p:par>
                                <p:cTn id="210" presetID="10" presetClass="exit" presetSubtype="0" fill="remove" grpId="6" nodeType="afterEffect">
                                  <p:stCondLst>
                                    <p:cond delay="0"/>
                                  </p:stCondLst>
                                  <p:childTnLst>
                                    <p:animEffect transition="out" filter="fade">
                                      <p:cBhvr>
                                        <p:cTn id="211" dur="100"/>
                                        <p:tgtEl>
                                          <p:spTgt spid="64"/>
                                        </p:tgtEl>
                                      </p:cBhvr>
                                    </p:animEffect>
                                    <p:set>
                                      <p:cBhvr>
                                        <p:cTn id="212"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210"/>
                                            </p:cond>
                                          </p:stCondLst>
                                          <p:endCondLst>
                                            <p:cond evt="onStopAudio" delay="0">
                                              <p:tgtEl>
                                                <p:sldTgt/>
                                              </p:tgtEl>
                                            </p:cond>
                                          </p:endCondLst>
                                        </p:cTn>
                                        <p:tgtEl>
                                          <p:sndTgt r:embed="rId3" name="buzztmemory3.wav"/>
                                        </p:tgtEl>
                                      </p:cMediaNode>
                                    </p:audio>
                                  </p:subTnLst>
                                </p:cTn>
                              </p:par>
                            </p:childTnLst>
                          </p:cTn>
                        </p:par>
                        <p:par>
                          <p:cTn id="213" fill="hold">
                            <p:stCondLst>
                              <p:cond delay="200"/>
                            </p:stCondLst>
                            <p:childTnLst>
                              <p:par>
                                <p:cTn id="214" presetID="10" presetClass="exit" presetSubtype="0" fill="remove" grpId="6" nodeType="afterEffect">
                                  <p:stCondLst>
                                    <p:cond delay="0"/>
                                  </p:stCondLst>
                                  <p:childTnLst>
                                    <p:animEffect transition="out" filter="fade">
                                      <p:cBhvr>
                                        <p:cTn id="215" dur="100"/>
                                        <p:tgtEl>
                                          <p:spTgt spid="72"/>
                                        </p:tgtEl>
                                      </p:cBhvr>
                                    </p:animEffect>
                                    <p:set>
                                      <p:cBhvr>
                                        <p:cTn id="216"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214"/>
                                            </p:cond>
                                          </p:stCondLst>
                                          <p:endCondLst>
                                            <p:cond evt="onStopAudio" delay="0">
                                              <p:tgtEl>
                                                <p:sldTgt/>
                                              </p:tgtEl>
                                            </p:cond>
                                          </p:endCondLst>
                                        </p:cTn>
                                        <p:tgtEl>
                                          <p:sndTgt r:embed="rId3" name="buzztmemory3.wav"/>
                                        </p:tgtEl>
                                      </p:cMediaNode>
                                    </p:audio>
                                  </p:subTnLst>
                                </p:cTn>
                              </p:par>
                            </p:childTnLst>
                          </p:cTn>
                        </p:par>
                        <p:par>
                          <p:cTn id="217" fill="hold">
                            <p:stCondLst>
                              <p:cond delay="300"/>
                            </p:stCondLst>
                            <p:childTnLst>
                              <p:par>
                                <p:cTn id="218" presetID="10" presetClass="exit" presetSubtype="0" fill="remove" grpId="6" nodeType="afterEffect">
                                  <p:stCondLst>
                                    <p:cond delay="0"/>
                                  </p:stCondLst>
                                  <p:childTnLst>
                                    <p:animEffect transition="out" filter="fade">
                                      <p:cBhvr>
                                        <p:cTn id="219" dur="100"/>
                                        <p:tgtEl>
                                          <p:spTgt spid="69"/>
                                        </p:tgtEl>
                                      </p:cBhvr>
                                    </p:animEffect>
                                    <p:set>
                                      <p:cBhvr>
                                        <p:cTn id="220"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18"/>
                                            </p:cond>
                                          </p:stCondLst>
                                          <p:endCondLst>
                                            <p:cond evt="onStopAudio" delay="0">
                                              <p:tgtEl>
                                                <p:sldTgt/>
                                              </p:tgtEl>
                                            </p:cond>
                                          </p:endCondLst>
                                        </p:cTn>
                                        <p:tgtEl>
                                          <p:sndTgt r:embed="rId3" name="buzztmemory3.wav"/>
                                        </p:tgtEl>
                                      </p:cMediaNode>
                                    </p:audio>
                                  </p:subTnLst>
                                </p:cTn>
                              </p:par>
                            </p:childTnLst>
                          </p:cTn>
                        </p:par>
                        <p:par>
                          <p:cTn id="221" fill="hold">
                            <p:stCondLst>
                              <p:cond delay="400"/>
                            </p:stCondLst>
                            <p:childTnLst>
                              <p:par>
                                <p:cTn id="222" presetID="10" presetClass="exit" presetSubtype="0" fill="remove" grpId="6" nodeType="afterEffect">
                                  <p:stCondLst>
                                    <p:cond delay="0"/>
                                  </p:stCondLst>
                                  <p:childTnLst>
                                    <p:animEffect transition="out" filter="fade">
                                      <p:cBhvr>
                                        <p:cTn id="223" dur="100"/>
                                        <p:tgtEl>
                                          <p:spTgt spid="66"/>
                                        </p:tgtEl>
                                      </p:cBhvr>
                                    </p:animEffect>
                                    <p:set>
                                      <p:cBhvr>
                                        <p:cTn id="224"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22"/>
                                            </p:cond>
                                          </p:stCondLst>
                                          <p:endCondLst>
                                            <p:cond evt="onStopAudio" delay="0">
                                              <p:tgtEl>
                                                <p:sldTgt/>
                                              </p:tgtEl>
                                            </p:cond>
                                          </p:endCondLst>
                                        </p:cTn>
                                        <p:tgtEl>
                                          <p:sndTgt r:embed="rId3" name="buzztmemory3.wav"/>
                                        </p:tgtEl>
                                      </p:cMediaNode>
                                    </p:audio>
                                  </p:subTnLst>
                                </p:cTn>
                              </p:par>
                            </p:childTnLst>
                          </p:cTn>
                        </p:par>
                        <p:par>
                          <p:cTn id="225" fill="hold">
                            <p:stCondLst>
                              <p:cond delay="500"/>
                            </p:stCondLst>
                            <p:childTnLst>
                              <p:par>
                                <p:cTn id="226" presetID="10" presetClass="exit" presetSubtype="0" fill="remove" grpId="5" nodeType="afterEffect">
                                  <p:stCondLst>
                                    <p:cond delay="0"/>
                                  </p:stCondLst>
                                  <p:childTnLst>
                                    <p:animEffect transition="out" filter="fade">
                                      <p:cBhvr>
                                        <p:cTn id="227" dur="100"/>
                                        <p:tgtEl>
                                          <p:spTgt spid="74"/>
                                        </p:tgtEl>
                                      </p:cBhvr>
                                    </p:animEffect>
                                    <p:set>
                                      <p:cBhvr>
                                        <p:cTn id="228"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26"/>
                                            </p:cond>
                                          </p:stCondLst>
                                          <p:endCondLst>
                                            <p:cond evt="onStopAudio" delay="0">
                                              <p:tgtEl>
                                                <p:sldTgt/>
                                              </p:tgtEl>
                                            </p:cond>
                                          </p:endCondLst>
                                        </p:cTn>
                                        <p:tgtEl>
                                          <p:sndTgt r:embed="rId3" name="buzztmemory3.wav"/>
                                        </p:tgtEl>
                                      </p:cMediaNode>
                                    </p:audio>
                                  </p:subTnLst>
                                </p:cTn>
                              </p:par>
                            </p:childTnLst>
                          </p:cTn>
                        </p:par>
                        <p:par>
                          <p:cTn id="229" fill="hold">
                            <p:stCondLst>
                              <p:cond delay="600"/>
                            </p:stCondLst>
                            <p:childTnLst>
                              <p:par>
                                <p:cTn id="230" presetID="10" presetClass="exit" presetSubtype="0" fill="remove" grpId="5" nodeType="afterEffect">
                                  <p:stCondLst>
                                    <p:cond delay="0"/>
                                  </p:stCondLst>
                                  <p:childTnLst>
                                    <p:animEffect transition="out" filter="fade">
                                      <p:cBhvr>
                                        <p:cTn id="231" dur="100"/>
                                        <p:tgtEl>
                                          <p:spTgt spid="70"/>
                                        </p:tgtEl>
                                      </p:cBhvr>
                                    </p:animEffect>
                                    <p:set>
                                      <p:cBhvr>
                                        <p:cTn id="232"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30"/>
                                            </p:cond>
                                          </p:stCondLst>
                                          <p:endCondLst>
                                            <p:cond evt="onStopAudio" delay="0">
                                              <p:tgtEl>
                                                <p:sldTgt/>
                                              </p:tgtEl>
                                            </p:cond>
                                          </p:endCondLst>
                                        </p:cTn>
                                        <p:tgtEl>
                                          <p:sndTgt r:embed="rId3" name="buzztmemory3.wav"/>
                                        </p:tgtEl>
                                      </p:cMediaNode>
                                    </p:audio>
                                  </p:subTnLst>
                                </p:cTn>
                              </p:par>
                            </p:childTnLst>
                          </p:cTn>
                        </p:par>
                        <p:par>
                          <p:cTn id="233" fill="hold">
                            <p:stCondLst>
                              <p:cond delay="700"/>
                            </p:stCondLst>
                            <p:childTnLst>
                              <p:par>
                                <p:cTn id="234" presetID="10" presetClass="exit" presetSubtype="0" fill="remove" grpId="6" nodeType="afterEffect">
                                  <p:stCondLst>
                                    <p:cond delay="0"/>
                                  </p:stCondLst>
                                  <p:childTnLst>
                                    <p:animEffect transition="out" filter="fade">
                                      <p:cBhvr>
                                        <p:cTn id="235" dur="100"/>
                                        <p:tgtEl>
                                          <p:spTgt spid="65"/>
                                        </p:tgtEl>
                                      </p:cBhvr>
                                    </p:animEffect>
                                    <p:set>
                                      <p:cBhvr>
                                        <p:cTn id="236"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34"/>
                                            </p:cond>
                                          </p:stCondLst>
                                          <p:endCondLst>
                                            <p:cond evt="onStopAudio" delay="0">
                                              <p:tgtEl>
                                                <p:sldTgt/>
                                              </p:tgtEl>
                                            </p:cond>
                                          </p:endCondLst>
                                        </p:cTn>
                                        <p:tgtEl>
                                          <p:sndTgt r:embed="rId3" name="buzztmemory3.wav"/>
                                        </p:tgtEl>
                                      </p:cMediaNode>
                                    </p:audio>
                                  </p:subTnLst>
                                </p:cTn>
                              </p:par>
                            </p:childTnLst>
                          </p:cTn>
                        </p:par>
                        <p:par>
                          <p:cTn id="237" fill="hold">
                            <p:stCondLst>
                              <p:cond delay="800"/>
                            </p:stCondLst>
                            <p:childTnLst>
                              <p:par>
                                <p:cTn id="238" presetID="10" presetClass="exit" presetSubtype="0" fill="remove" grpId="5" nodeType="afterEffect">
                                  <p:stCondLst>
                                    <p:cond delay="0"/>
                                  </p:stCondLst>
                                  <p:childTnLst>
                                    <p:animEffect transition="out" filter="fade">
                                      <p:cBhvr>
                                        <p:cTn id="239" dur="100"/>
                                        <p:tgtEl>
                                          <p:spTgt spid="73"/>
                                        </p:tgtEl>
                                      </p:cBhvr>
                                    </p:animEffect>
                                    <p:set>
                                      <p:cBhvr>
                                        <p:cTn id="240"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238"/>
                                            </p:cond>
                                          </p:stCondLst>
                                          <p:endCondLst>
                                            <p:cond evt="onStopAudio" delay="0">
                                              <p:tgtEl>
                                                <p:sldTgt/>
                                              </p:tgtEl>
                                            </p:cond>
                                          </p:endCondLst>
                                        </p:cTn>
                                        <p:tgtEl>
                                          <p:sndTgt r:embed="rId3" name="buzztmemory3.wav"/>
                                        </p:tgtEl>
                                      </p:cMediaNode>
                                    </p:audio>
                                  </p:subTnLst>
                                </p:cTn>
                              </p:par>
                            </p:childTnLst>
                          </p:cTn>
                        </p:par>
                        <p:par>
                          <p:cTn id="241" fill="hold">
                            <p:stCondLst>
                              <p:cond delay="900"/>
                            </p:stCondLst>
                            <p:childTnLst>
                              <p:par>
                                <p:cTn id="242" presetID="10" presetClass="exit" presetSubtype="0" fill="hold" grpId="5" nodeType="afterEffect">
                                  <p:stCondLst>
                                    <p:cond delay="0"/>
                                  </p:stCondLst>
                                  <p:childTnLst>
                                    <p:animEffect transition="out" filter="fade">
                                      <p:cBhvr>
                                        <p:cTn id="243" dur="100"/>
                                        <p:tgtEl>
                                          <p:spTgt spid="71"/>
                                        </p:tgtEl>
                                      </p:cBhvr>
                                    </p:animEffect>
                                    <p:set>
                                      <p:cBhvr>
                                        <p:cTn id="24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42"/>
                                            </p:cond>
                                          </p:stCondLst>
                                          <p:endCondLst>
                                            <p:cond evt="onStopAudio" delay="0">
                                              <p:tgtEl>
                                                <p:sldTgt/>
                                              </p:tgtEl>
                                            </p:cond>
                                          </p:endCondLst>
                                        </p:cTn>
                                        <p:tgtEl>
                                          <p:sndTgt r:embed="rId3" name="buzztmemory3.wav"/>
                                        </p:tgtEl>
                                      </p:cMediaNode>
                                    </p:audio>
                                  </p:sub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6" nodeType="clickEffect">
                                  <p:stCondLst>
                                    <p:cond delay="0"/>
                                  </p:stCondLst>
                                  <p:childTnLst>
                                    <p:set>
                                      <p:cBhvr>
                                        <p:cTn id="248" dur="1" fill="hold">
                                          <p:stCondLst>
                                            <p:cond delay="0"/>
                                          </p:stCondLst>
                                        </p:cTn>
                                        <p:tgtEl>
                                          <p:spTgt spid="71"/>
                                        </p:tgtEl>
                                        <p:attrNameLst>
                                          <p:attrName>style.visibility</p:attrName>
                                        </p:attrNameLst>
                                      </p:cBhvr>
                                      <p:to>
                                        <p:strVal val="visible"/>
                                      </p:to>
                                    </p:set>
                                    <p:animEffect transition="in" filter="fade">
                                      <p:cBhvr>
                                        <p:cTn id="249" dur="100"/>
                                        <p:tgtEl>
                                          <p:spTgt spid="71"/>
                                        </p:tgtEl>
                                      </p:cBhvr>
                                    </p:animEffect>
                                  </p:childTnLst>
                                  <p:subTnLst>
                                    <p:audio>
                                      <p:cMediaNode>
                                        <p:cTn display="0" masterRel="sameClick">
                                          <p:stCondLst>
                                            <p:cond evt="begin" delay="0">
                                              <p:tn val="247"/>
                                            </p:cond>
                                          </p:stCondLst>
                                          <p:endCondLst>
                                            <p:cond evt="onStopAudio" delay="0">
                                              <p:tgtEl>
                                                <p:sldTgt/>
                                              </p:tgtEl>
                                            </p:cond>
                                          </p:endCondLst>
                                        </p:cTn>
                                        <p:tgtEl>
                                          <p:sndTgt r:embed="rId3" name="buzztmemory3.wav"/>
                                        </p:tgtEl>
                                      </p:cMediaNode>
                                    </p:audio>
                                  </p:subTnLst>
                                </p:cTn>
                              </p:par>
                            </p:childTnLst>
                          </p:cTn>
                        </p:par>
                        <p:par>
                          <p:cTn id="250" fill="hold">
                            <p:stCondLst>
                              <p:cond delay="100"/>
                            </p:stCondLst>
                            <p:childTnLst>
                              <p:par>
                                <p:cTn id="251" presetID="10" presetClass="exit" presetSubtype="0" fill="remove" grpId="7" nodeType="afterEffect">
                                  <p:stCondLst>
                                    <p:cond delay="0"/>
                                  </p:stCondLst>
                                  <p:childTnLst>
                                    <p:animEffect transition="out" filter="fade">
                                      <p:cBhvr>
                                        <p:cTn id="252" dur="100"/>
                                        <p:tgtEl>
                                          <p:spTgt spid="64"/>
                                        </p:tgtEl>
                                      </p:cBhvr>
                                    </p:animEffect>
                                    <p:set>
                                      <p:cBhvr>
                                        <p:cTn id="253"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251"/>
                                            </p:cond>
                                          </p:stCondLst>
                                          <p:endCondLst>
                                            <p:cond evt="onStopAudio" delay="0">
                                              <p:tgtEl>
                                                <p:sldTgt/>
                                              </p:tgtEl>
                                            </p:cond>
                                          </p:endCondLst>
                                        </p:cTn>
                                        <p:tgtEl>
                                          <p:sndTgt r:embed="rId3" name="buzztmemory3.wav"/>
                                        </p:tgtEl>
                                      </p:cMediaNode>
                                    </p:audio>
                                  </p:subTnLst>
                                </p:cTn>
                              </p:par>
                            </p:childTnLst>
                          </p:cTn>
                        </p:par>
                        <p:par>
                          <p:cTn id="254" fill="hold">
                            <p:stCondLst>
                              <p:cond delay="200"/>
                            </p:stCondLst>
                            <p:childTnLst>
                              <p:par>
                                <p:cTn id="255" presetID="10" presetClass="exit" presetSubtype="0" fill="remove" grpId="7" nodeType="afterEffect">
                                  <p:stCondLst>
                                    <p:cond delay="0"/>
                                  </p:stCondLst>
                                  <p:childTnLst>
                                    <p:animEffect transition="out" filter="fade">
                                      <p:cBhvr>
                                        <p:cTn id="256" dur="100"/>
                                        <p:tgtEl>
                                          <p:spTgt spid="72"/>
                                        </p:tgtEl>
                                      </p:cBhvr>
                                    </p:animEffect>
                                    <p:set>
                                      <p:cBhvr>
                                        <p:cTn id="257"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255"/>
                                            </p:cond>
                                          </p:stCondLst>
                                          <p:endCondLst>
                                            <p:cond evt="onStopAudio" delay="0">
                                              <p:tgtEl>
                                                <p:sldTgt/>
                                              </p:tgtEl>
                                            </p:cond>
                                          </p:endCondLst>
                                        </p:cTn>
                                        <p:tgtEl>
                                          <p:sndTgt r:embed="rId3" name="buzztmemory3.wav"/>
                                        </p:tgtEl>
                                      </p:cMediaNode>
                                    </p:audio>
                                  </p:subTnLst>
                                </p:cTn>
                              </p:par>
                            </p:childTnLst>
                          </p:cTn>
                        </p:par>
                        <p:par>
                          <p:cTn id="258" fill="hold">
                            <p:stCondLst>
                              <p:cond delay="300"/>
                            </p:stCondLst>
                            <p:childTnLst>
                              <p:par>
                                <p:cTn id="259" presetID="10" presetClass="exit" presetSubtype="0" fill="remove" grpId="7" nodeType="afterEffect">
                                  <p:stCondLst>
                                    <p:cond delay="0"/>
                                  </p:stCondLst>
                                  <p:childTnLst>
                                    <p:animEffect transition="out" filter="fade">
                                      <p:cBhvr>
                                        <p:cTn id="260" dur="100"/>
                                        <p:tgtEl>
                                          <p:spTgt spid="71"/>
                                        </p:tgtEl>
                                      </p:cBhvr>
                                    </p:animEffect>
                                    <p:set>
                                      <p:cBhvr>
                                        <p:cTn id="261"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59"/>
                                            </p:cond>
                                          </p:stCondLst>
                                          <p:endCondLst>
                                            <p:cond evt="onStopAudio" delay="0">
                                              <p:tgtEl>
                                                <p:sldTgt/>
                                              </p:tgtEl>
                                            </p:cond>
                                          </p:endCondLst>
                                        </p:cTn>
                                        <p:tgtEl>
                                          <p:sndTgt r:embed="rId3" name="buzztmemory3.wav"/>
                                        </p:tgtEl>
                                      </p:cMediaNode>
                                    </p:audio>
                                  </p:subTnLst>
                                </p:cTn>
                              </p:par>
                            </p:childTnLst>
                          </p:cTn>
                        </p:par>
                        <p:par>
                          <p:cTn id="262" fill="hold">
                            <p:stCondLst>
                              <p:cond delay="400"/>
                            </p:stCondLst>
                            <p:childTnLst>
                              <p:par>
                                <p:cTn id="263" presetID="10" presetClass="exit" presetSubtype="0" fill="remove" grpId="7" nodeType="afterEffect">
                                  <p:stCondLst>
                                    <p:cond delay="0"/>
                                  </p:stCondLst>
                                  <p:childTnLst>
                                    <p:animEffect transition="out" filter="fade">
                                      <p:cBhvr>
                                        <p:cTn id="264" dur="100"/>
                                        <p:tgtEl>
                                          <p:spTgt spid="66"/>
                                        </p:tgtEl>
                                      </p:cBhvr>
                                    </p:animEffect>
                                    <p:set>
                                      <p:cBhvr>
                                        <p:cTn id="265"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263"/>
                                            </p:cond>
                                          </p:stCondLst>
                                          <p:endCondLst>
                                            <p:cond evt="onStopAudio" delay="0">
                                              <p:tgtEl>
                                                <p:sldTgt/>
                                              </p:tgtEl>
                                            </p:cond>
                                          </p:endCondLst>
                                        </p:cTn>
                                        <p:tgtEl>
                                          <p:sndTgt r:embed="rId3" name="buzztmemory3.wav"/>
                                        </p:tgtEl>
                                      </p:cMediaNode>
                                    </p:audio>
                                  </p:subTnLst>
                                </p:cTn>
                              </p:par>
                            </p:childTnLst>
                          </p:cTn>
                        </p:par>
                        <p:par>
                          <p:cTn id="266" fill="hold">
                            <p:stCondLst>
                              <p:cond delay="500"/>
                            </p:stCondLst>
                            <p:childTnLst>
                              <p:par>
                                <p:cTn id="267" presetID="10" presetClass="exit" presetSubtype="0" fill="remove" grpId="6" nodeType="afterEffect">
                                  <p:stCondLst>
                                    <p:cond delay="0"/>
                                  </p:stCondLst>
                                  <p:childTnLst>
                                    <p:animEffect transition="out" filter="fade">
                                      <p:cBhvr>
                                        <p:cTn id="268" dur="100"/>
                                        <p:tgtEl>
                                          <p:spTgt spid="74"/>
                                        </p:tgtEl>
                                      </p:cBhvr>
                                    </p:animEffect>
                                    <p:set>
                                      <p:cBhvr>
                                        <p:cTn id="269"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267"/>
                                            </p:cond>
                                          </p:stCondLst>
                                          <p:endCondLst>
                                            <p:cond evt="onStopAudio" delay="0">
                                              <p:tgtEl>
                                                <p:sldTgt/>
                                              </p:tgtEl>
                                            </p:cond>
                                          </p:endCondLst>
                                        </p:cTn>
                                        <p:tgtEl>
                                          <p:sndTgt r:embed="rId3" name="buzztmemory3.wav"/>
                                        </p:tgtEl>
                                      </p:cMediaNode>
                                    </p:audio>
                                  </p:subTnLst>
                                </p:cTn>
                              </p:par>
                            </p:childTnLst>
                          </p:cTn>
                        </p:par>
                        <p:par>
                          <p:cTn id="270" fill="hold">
                            <p:stCondLst>
                              <p:cond delay="600"/>
                            </p:stCondLst>
                            <p:childTnLst>
                              <p:par>
                                <p:cTn id="271" presetID="10" presetClass="exit" presetSubtype="0" fill="remove" grpId="6" nodeType="afterEffect">
                                  <p:stCondLst>
                                    <p:cond delay="0"/>
                                  </p:stCondLst>
                                  <p:childTnLst>
                                    <p:animEffect transition="out" filter="fade">
                                      <p:cBhvr>
                                        <p:cTn id="272" dur="100"/>
                                        <p:tgtEl>
                                          <p:spTgt spid="70"/>
                                        </p:tgtEl>
                                      </p:cBhvr>
                                    </p:animEffect>
                                    <p:set>
                                      <p:cBhvr>
                                        <p:cTn id="273"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271"/>
                                            </p:cond>
                                          </p:stCondLst>
                                          <p:endCondLst>
                                            <p:cond evt="onStopAudio" delay="0">
                                              <p:tgtEl>
                                                <p:sldTgt/>
                                              </p:tgtEl>
                                            </p:cond>
                                          </p:endCondLst>
                                        </p:cTn>
                                        <p:tgtEl>
                                          <p:sndTgt r:embed="rId3" name="buzztmemory3.wav"/>
                                        </p:tgtEl>
                                      </p:cMediaNode>
                                    </p:audio>
                                  </p:subTnLst>
                                </p:cTn>
                              </p:par>
                            </p:childTnLst>
                          </p:cTn>
                        </p:par>
                        <p:par>
                          <p:cTn id="274" fill="hold">
                            <p:stCondLst>
                              <p:cond delay="700"/>
                            </p:stCondLst>
                            <p:childTnLst>
                              <p:par>
                                <p:cTn id="275" presetID="10" presetClass="exit" presetSubtype="0" fill="remove" grpId="7" nodeType="afterEffect">
                                  <p:stCondLst>
                                    <p:cond delay="0"/>
                                  </p:stCondLst>
                                  <p:childTnLst>
                                    <p:animEffect transition="out" filter="fade">
                                      <p:cBhvr>
                                        <p:cTn id="276" dur="100"/>
                                        <p:tgtEl>
                                          <p:spTgt spid="65"/>
                                        </p:tgtEl>
                                      </p:cBhvr>
                                    </p:animEffect>
                                    <p:set>
                                      <p:cBhvr>
                                        <p:cTn id="277"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275"/>
                                            </p:cond>
                                          </p:stCondLst>
                                          <p:endCondLst>
                                            <p:cond evt="onStopAudio" delay="0">
                                              <p:tgtEl>
                                                <p:sldTgt/>
                                              </p:tgtEl>
                                            </p:cond>
                                          </p:endCondLst>
                                        </p:cTn>
                                        <p:tgtEl>
                                          <p:sndTgt r:embed="rId3" name="buzztmemory3.wav"/>
                                        </p:tgtEl>
                                      </p:cMediaNode>
                                    </p:audio>
                                  </p:subTnLst>
                                </p:cTn>
                              </p:par>
                            </p:childTnLst>
                          </p:cTn>
                        </p:par>
                        <p:par>
                          <p:cTn id="278" fill="hold">
                            <p:stCondLst>
                              <p:cond delay="800"/>
                            </p:stCondLst>
                            <p:childTnLst>
                              <p:par>
                                <p:cTn id="279" presetID="10" presetClass="exit" presetSubtype="0" fill="remove" grpId="6" nodeType="afterEffect">
                                  <p:stCondLst>
                                    <p:cond delay="0"/>
                                  </p:stCondLst>
                                  <p:childTnLst>
                                    <p:animEffect transition="out" filter="fade">
                                      <p:cBhvr>
                                        <p:cTn id="280" dur="100"/>
                                        <p:tgtEl>
                                          <p:spTgt spid="73"/>
                                        </p:tgtEl>
                                      </p:cBhvr>
                                    </p:animEffect>
                                    <p:set>
                                      <p:cBhvr>
                                        <p:cTn id="281"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279"/>
                                            </p:cond>
                                          </p:stCondLst>
                                          <p:endCondLst>
                                            <p:cond evt="onStopAudio" delay="0">
                                              <p:tgtEl>
                                                <p:sldTgt/>
                                              </p:tgtEl>
                                            </p:cond>
                                          </p:endCondLst>
                                        </p:cTn>
                                        <p:tgtEl>
                                          <p:sndTgt r:embed="rId3" name="buzztmemory3.wav"/>
                                        </p:tgtEl>
                                      </p:cMediaNode>
                                    </p:audio>
                                  </p:subTnLst>
                                </p:cTn>
                              </p:par>
                            </p:childTnLst>
                          </p:cTn>
                        </p:par>
                        <p:par>
                          <p:cTn id="282" fill="hold">
                            <p:stCondLst>
                              <p:cond delay="900"/>
                            </p:stCondLst>
                            <p:childTnLst>
                              <p:par>
                                <p:cTn id="283" presetID="10" presetClass="exit" presetSubtype="0" fill="hold" grpId="7" nodeType="afterEffect">
                                  <p:stCondLst>
                                    <p:cond delay="0"/>
                                  </p:stCondLst>
                                  <p:childTnLst>
                                    <p:animEffect transition="out" filter="fade">
                                      <p:cBhvr>
                                        <p:cTn id="284" dur="100"/>
                                        <p:tgtEl>
                                          <p:spTgt spid="69"/>
                                        </p:tgtEl>
                                      </p:cBhvr>
                                    </p:animEffect>
                                    <p:set>
                                      <p:cBhvr>
                                        <p:cTn id="285"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83"/>
                                            </p:cond>
                                          </p:stCondLst>
                                          <p:endCondLst>
                                            <p:cond evt="onStopAudio" delay="0">
                                              <p:tgtEl>
                                                <p:sldTgt/>
                                              </p:tgtEl>
                                            </p:cond>
                                          </p:endCondLst>
                                        </p:cTn>
                                        <p:tgtEl>
                                          <p:sndTgt r:embed="rId3" name="buzztmemory3.wav"/>
                                        </p:tgtEl>
                                      </p:cMediaNode>
                                    </p:audio>
                                  </p:sub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9" nodeType="clickEffect">
                                  <p:stCondLst>
                                    <p:cond delay="0"/>
                                  </p:stCondLst>
                                  <p:childTnLst>
                                    <p:set>
                                      <p:cBhvr>
                                        <p:cTn id="289" dur="1" fill="hold">
                                          <p:stCondLst>
                                            <p:cond delay="0"/>
                                          </p:stCondLst>
                                        </p:cTn>
                                        <p:tgtEl>
                                          <p:spTgt spid="69"/>
                                        </p:tgtEl>
                                        <p:attrNameLst>
                                          <p:attrName>style.visibility</p:attrName>
                                        </p:attrNameLst>
                                      </p:cBhvr>
                                      <p:to>
                                        <p:strVal val="visible"/>
                                      </p:to>
                                    </p:set>
                                    <p:animEffect transition="in" filter="fade">
                                      <p:cBhvr>
                                        <p:cTn id="290" dur="100"/>
                                        <p:tgtEl>
                                          <p:spTgt spid="69"/>
                                        </p:tgtEl>
                                      </p:cBhvr>
                                    </p:animEffect>
                                  </p:childTnLst>
                                  <p:subTnLst>
                                    <p:audio>
                                      <p:cMediaNode>
                                        <p:cTn display="0" masterRel="sameClick">
                                          <p:stCondLst>
                                            <p:cond evt="begin" delay="0">
                                              <p:tn val="288"/>
                                            </p:cond>
                                          </p:stCondLst>
                                          <p:endCondLst>
                                            <p:cond evt="onStopAudio" delay="0">
                                              <p:tgtEl>
                                                <p:sldTgt/>
                                              </p:tgtEl>
                                            </p:cond>
                                          </p:endCondLst>
                                        </p:cTn>
                                        <p:tgtEl>
                                          <p:sndTgt r:embed="rId3" name="buzztmemory3.wav"/>
                                        </p:tgtEl>
                                      </p:cMediaNode>
                                    </p:audio>
                                  </p:subTnLst>
                                </p:cTn>
                              </p:par>
                            </p:childTnLst>
                          </p:cTn>
                        </p:par>
                        <p:par>
                          <p:cTn id="291" fill="hold">
                            <p:stCondLst>
                              <p:cond delay="100"/>
                            </p:stCondLst>
                            <p:childTnLst>
                              <p:par>
                                <p:cTn id="292" presetID="10" presetClass="exit" presetSubtype="0" fill="remove" grpId="8" nodeType="afterEffect">
                                  <p:stCondLst>
                                    <p:cond delay="0"/>
                                  </p:stCondLst>
                                  <p:childTnLst>
                                    <p:animEffect transition="out" filter="fade">
                                      <p:cBhvr>
                                        <p:cTn id="293" dur="100"/>
                                        <p:tgtEl>
                                          <p:spTgt spid="71"/>
                                        </p:tgtEl>
                                      </p:cBhvr>
                                    </p:animEffect>
                                    <p:set>
                                      <p:cBhvr>
                                        <p:cTn id="294"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292"/>
                                            </p:cond>
                                          </p:stCondLst>
                                          <p:endCondLst>
                                            <p:cond evt="onStopAudio" delay="0">
                                              <p:tgtEl>
                                                <p:sldTgt/>
                                              </p:tgtEl>
                                            </p:cond>
                                          </p:endCondLst>
                                        </p:cTn>
                                        <p:tgtEl>
                                          <p:sndTgt r:embed="rId3" name="buzztmemory3.wav"/>
                                        </p:tgtEl>
                                      </p:cMediaNode>
                                    </p:audio>
                                  </p:subTnLst>
                                </p:cTn>
                              </p:par>
                            </p:childTnLst>
                          </p:cTn>
                        </p:par>
                        <p:par>
                          <p:cTn id="295" fill="hold">
                            <p:stCondLst>
                              <p:cond delay="200"/>
                            </p:stCondLst>
                            <p:childTnLst>
                              <p:par>
                                <p:cTn id="296" presetID="10" presetClass="exit" presetSubtype="0" fill="remove" grpId="8" nodeType="afterEffect">
                                  <p:stCondLst>
                                    <p:cond delay="0"/>
                                  </p:stCondLst>
                                  <p:childTnLst>
                                    <p:animEffect transition="out" filter="fade">
                                      <p:cBhvr>
                                        <p:cTn id="297" dur="100"/>
                                        <p:tgtEl>
                                          <p:spTgt spid="69"/>
                                        </p:tgtEl>
                                      </p:cBhvr>
                                    </p:animEffect>
                                    <p:set>
                                      <p:cBhvr>
                                        <p:cTn id="298"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296"/>
                                            </p:cond>
                                          </p:stCondLst>
                                          <p:endCondLst>
                                            <p:cond evt="onStopAudio" delay="0">
                                              <p:tgtEl>
                                                <p:sldTgt/>
                                              </p:tgtEl>
                                            </p:cond>
                                          </p:endCondLst>
                                        </p:cTn>
                                        <p:tgtEl>
                                          <p:sndTgt r:embed="rId3" name="buzztmemory3.wav"/>
                                        </p:tgtEl>
                                      </p:cMediaNode>
                                    </p:audio>
                                  </p:subTnLst>
                                </p:cTn>
                              </p:par>
                            </p:childTnLst>
                          </p:cTn>
                        </p:par>
                        <p:par>
                          <p:cTn id="299" fill="hold">
                            <p:stCondLst>
                              <p:cond delay="300"/>
                            </p:stCondLst>
                            <p:childTnLst>
                              <p:par>
                                <p:cTn id="300" presetID="10" presetClass="exit" presetSubtype="0" fill="remove" grpId="8" nodeType="afterEffect">
                                  <p:stCondLst>
                                    <p:cond delay="0"/>
                                  </p:stCondLst>
                                  <p:childTnLst>
                                    <p:animEffect transition="out" filter="fade">
                                      <p:cBhvr>
                                        <p:cTn id="301" dur="100"/>
                                        <p:tgtEl>
                                          <p:spTgt spid="66"/>
                                        </p:tgtEl>
                                      </p:cBhvr>
                                    </p:animEffect>
                                    <p:set>
                                      <p:cBhvr>
                                        <p:cTn id="302"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300"/>
                                            </p:cond>
                                          </p:stCondLst>
                                          <p:endCondLst>
                                            <p:cond evt="onStopAudio" delay="0">
                                              <p:tgtEl>
                                                <p:sldTgt/>
                                              </p:tgtEl>
                                            </p:cond>
                                          </p:endCondLst>
                                        </p:cTn>
                                        <p:tgtEl>
                                          <p:sndTgt r:embed="rId3" name="buzztmemory3.wav"/>
                                        </p:tgtEl>
                                      </p:cMediaNode>
                                    </p:audio>
                                  </p:subTnLst>
                                </p:cTn>
                              </p:par>
                            </p:childTnLst>
                          </p:cTn>
                        </p:par>
                        <p:par>
                          <p:cTn id="303" fill="hold">
                            <p:stCondLst>
                              <p:cond delay="400"/>
                            </p:stCondLst>
                            <p:childTnLst>
                              <p:par>
                                <p:cTn id="304" presetID="10" presetClass="exit" presetSubtype="0" fill="remove" grpId="7" nodeType="afterEffect">
                                  <p:stCondLst>
                                    <p:cond delay="0"/>
                                  </p:stCondLst>
                                  <p:childTnLst>
                                    <p:animEffect transition="out" filter="fade">
                                      <p:cBhvr>
                                        <p:cTn id="305" dur="100"/>
                                        <p:tgtEl>
                                          <p:spTgt spid="74"/>
                                        </p:tgtEl>
                                      </p:cBhvr>
                                    </p:animEffect>
                                    <p:set>
                                      <p:cBhvr>
                                        <p:cTn id="306"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304"/>
                                            </p:cond>
                                          </p:stCondLst>
                                          <p:endCondLst>
                                            <p:cond evt="onStopAudio" delay="0">
                                              <p:tgtEl>
                                                <p:sldTgt/>
                                              </p:tgtEl>
                                            </p:cond>
                                          </p:endCondLst>
                                        </p:cTn>
                                        <p:tgtEl>
                                          <p:sndTgt r:embed="rId3" name="buzztmemory3.wav"/>
                                        </p:tgtEl>
                                      </p:cMediaNode>
                                    </p:audio>
                                  </p:subTnLst>
                                </p:cTn>
                              </p:par>
                            </p:childTnLst>
                          </p:cTn>
                        </p:par>
                        <p:par>
                          <p:cTn id="307" fill="hold">
                            <p:stCondLst>
                              <p:cond delay="500"/>
                            </p:stCondLst>
                            <p:childTnLst>
                              <p:par>
                                <p:cTn id="308" presetID="10" presetClass="exit" presetSubtype="0" fill="remove" grpId="7" nodeType="afterEffect">
                                  <p:stCondLst>
                                    <p:cond delay="0"/>
                                  </p:stCondLst>
                                  <p:childTnLst>
                                    <p:animEffect transition="out" filter="fade">
                                      <p:cBhvr>
                                        <p:cTn id="309" dur="100"/>
                                        <p:tgtEl>
                                          <p:spTgt spid="70"/>
                                        </p:tgtEl>
                                      </p:cBhvr>
                                    </p:animEffect>
                                    <p:set>
                                      <p:cBhvr>
                                        <p:cTn id="310"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308"/>
                                            </p:cond>
                                          </p:stCondLst>
                                          <p:endCondLst>
                                            <p:cond evt="onStopAudio" delay="0">
                                              <p:tgtEl>
                                                <p:sldTgt/>
                                              </p:tgtEl>
                                            </p:cond>
                                          </p:endCondLst>
                                        </p:cTn>
                                        <p:tgtEl>
                                          <p:sndTgt r:embed="rId3" name="buzztmemory3.wav"/>
                                        </p:tgtEl>
                                      </p:cMediaNode>
                                    </p:audio>
                                  </p:subTnLst>
                                </p:cTn>
                              </p:par>
                            </p:childTnLst>
                          </p:cTn>
                        </p:par>
                        <p:par>
                          <p:cTn id="311" fill="hold">
                            <p:stCondLst>
                              <p:cond delay="600"/>
                            </p:stCondLst>
                            <p:childTnLst>
                              <p:par>
                                <p:cTn id="312" presetID="10" presetClass="exit" presetSubtype="0" fill="remove" grpId="8" nodeType="afterEffect">
                                  <p:stCondLst>
                                    <p:cond delay="0"/>
                                  </p:stCondLst>
                                  <p:childTnLst>
                                    <p:animEffect transition="out" filter="fade">
                                      <p:cBhvr>
                                        <p:cTn id="313" dur="100"/>
                                        <p:tgtEl>
                                          <p:spTgt spid="65"/>
                                        </p:tgtEl>
                                      </p:cBhvr>
                                    </p:animEffect>
                                    <p:set>
                                      <p:cBhvr>
                                        <p:cTn id="314"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312"/>
                                            </p:cond>
                                          </p:stCondLst>
                                          <p:endCondLst>
                                            <p:cond evt="onStopAudio" delay="0">
                                              <p:tgtEl>
                                                <p:sldTgt/>
                                              </p:tgtEl>
                                            </p:cond>
                                          </p:endCondLst>
                                        </p:cTn>
                                        <p:tgtEl>
                                          <p:sndTgt r:embed="rId3" name="buzztmemory3.wav"/>
                                        </p:tgtEl>
                                      </p:cMediaNode>
                                    </p:audio>
                                  </p:subTnLst>
                                </p:cTn>
                              </p:par>
                            </p:childTnLst>
                          </p:cTn>
                        </p:par>
                        <p:par>
                          <p:cTn id="315" fill="hold">
                            <p:stCondLst>
                              <p:cond delay="700"/>
                            </p:stCondLst>
                            <p:childTnLst>
                              <p:par>
                                <p:cTn id="316" presetID="10" presetClass="exit" presetSubtype="0" fill="remove" grpId="7" nodeType="afterEffect">
                                  <p:stCondLst>
                                    <p:cond delay="0"/>
                                  </p:stCondLst>
                                  <p:childTnLst>
                                    <p:animEffect transition="out" filter="fade">
                                      <p:cBhvr>
                                        <p:cTn id="317" dur="100"/>
                                        <p:tgtEl>
                                          <p:spTgt spid="73"/>
                                        </p:tgtEl>
                                      </p:cBhvr>
                                    </p:animEffect>
                                    <p:set>
                                      <p:cBhvr>
                                        <p:cTn id="318"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16"/>
                                            </p:cond>
                                          </p:stCondLst>
                                          <p:endCondLst>
                                            <p:cond evt="onStopAudio" delay="0">
                                              <p:tgtEl>
                                                <p:sldTgt/>
                                              </p:tgtEl>
                                            </p:cond>
                                          </p:endCondLst>
                                        </p:cTn>
                                        <p:tgtEl>
                                          <p:sndTgt r:embed="rId3" name="buzztmemory3.wav"/>
                                        </p:tgtEl>
                                      </p:cMediaNode>
                                    </p:audio>
                                  </p:subTnLst>
                                </p:cTn>
                              </p:par>
                            </p:childTnLst>
                          </p:cTn>
                        </p:par>
                        <p:par>
                          <p:cTn id="319" fill="hold">
                            <p:stCondLst>
                              <p:cond delay="800"/>
                            </p:stCondLst>
                            <p:childTnLst>
                              <p:par>
                                <p:cTn id="320" presetID="10" presetClass="exit" presetSubtype="0" fill="remove" grpId="8" nodeType="afterEffect">
                                  <p:stCondLst>
                                    <p:cond delay="0"/>
                                  </p:stCondLst>
                                  <p:childTnLst>
                                    <p:animEffect transition="out" filter="fade">
                                      <p:cBhvr>
                                        <p:cTn id="321" dur="100"/>
                                        <p:tgtEl>
                                          <p:spTgt spid="72"/>
                                        </p:tgtEl>
                                      </p:cBhvr>
                                    </p:animEffect>
                                    <p:set>
                                      <p:cBhvr>
                                        <p:cTn id="322"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20"/>
                                            </p:cond>
                                          </p:stCondLst>
                                          <p:endCondLst>
                                            <p:cond evt="onStopAudio" delay="0">
                                              <p:tgtEl>
                                                <p:sldTgt/>
                                              </p:tgtEl>
                                            </p:cond>
                                          </p:endCondLst>
                                        </p:cTn>
                                        <p:tgtEl>
                                          <p:sndTgt r:embed="rId3" name="buzztmemory3.wav"/>
                                        </p:tgtEl>
                                      </p:cMediaNode>
                                    </p:audio>
                                  </p:subTnLst>
                                </p:cTn>
                              </p:par>
                            </p:childTnLst>
                          </p:cTn>
                        </p:par>
                        <p:par>
                          <p:cTn id="323" fill="hold">
                            <p:stCondLst>
                              <p:cond delay="900"/>
                            </p:stCondLst>
                            <p:childTnLst>
                              <p:par>
                                <p:cTn id="324" presetID="10" presetClass="exit" presetSubtype="0" fill="hold" grpId="8" nodeType="afterEffect">
                                  <p:stCondLst>
                                    <p:cond delay="0"/>
                                  </p:stCondLst>
                                  <p:childTnLst>
                                    <p:animEffect transition="out" filter="fade">
                                      <p:cBhvr>
                                        <p:cTn id="325" dur="100"/>
                                        <p:tgtEl>
                                          <p:spTgt spid="64"/>
                                        </p:tgtEl>
                                      </p:cBhvr>
                                    </p:animEffect>
                                    <p:set>
                                      <p:cBhvr>
                                        <p:cTn id="326"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324"/>
                                            </p:cond>
                                          </p:stCondLst>
                                          <p:endCondLst>
                                            <p:cond evt="onStopAudio" delay="0">
                                              <p:tgtEl>
                                                <p:sldTgt/>
                                              </p:tgtEl>
                                            </p:cond>
                                          </p:endCondLst>
                                        </p:cTn>
                                        <p:tgtEl>
                                          <p:sndTgt r:embed="rId3" name="buzztmemory3.wav"/>
                                        </p:tgtEl>
                                      </p:cMediaNode>
                                    </p:audio>
                                  </p:subTnLst>
                                </p:cTn>
                              </p:par>
                            </p:childTnLst>
                          </p:cTn>
                        </p:par>
                      </p:childTnLst>
                    </p:cTn>
                  </p:par>
                  <p:par>
                    <p:cTn id="327" fill="hold">
                      <p:stCondLst>
                        <p:cond delay="indefinite"/>
                      </p:stCondLst>
                      <p:childTnLst>
                        <p:par>
                          <p:cTn id="328" fill="hold">
                            <p:stCondLst>
                              <p:cond delay="0"/>
                            </p:stCondLst>
                            <p:childTnLst>
                              <p:par>
                                <p:cTn id="329" presetID="10" presetClass="entr" presetSubtype="0" fill="hold" grpId="9" nodeType="clickEffect">
                                  <p:stCondLst>
                                    <p:cond delay="0"/>
                                  </p:stCondLst>
                                  <p:childTnLst>
                                    <p:set>
                                      <p:cBhvr>
                                        <p:cTn id="330" dur="1" fill="hold">
                                          <p:stCondLst>
                                            <p:cond delay="0"/>
                                          </p:stCondLst>
                                        </p:cTn>
                                        <p:tgtEl>
                                          <p:spTgt spid="64"/>
                                        </p:tgtEl>
                                        <p:attrNameLst>
                                          <p:attrName>style.visibility</p:attrName>
                                        </p:attrNameLst>
                                      </p:cBhvr>
                                      <p:to>
                                        <p:strVal val="visible"/>
                                      </p:to>
                                    </p:set>
                                    <p:animEffect transition="in" filter="fade">
                                      <p:cBhvr>
                                        <p:cTn id="331" dur="100"/>
                                        <p:tgtEl>
                                          <p:spTgt spid="64"/>
                                        </p:tgtEl>
                                      </p:cBhvr>
                                    </p:animEffect>
                                  </p:childTnLst>
                                  <p:subTnLst>
                                    <p:audio>
                                      <p:cMediaNode>
                                        <p:cTn display="0" masterRel="sameClick">
                                          <p:stCondLst>
                                            <p:cond evt="begin" delay="0">
                                              <p:tn val="329"/>
                                            </p:cond>
                                          </p:stCondLst>
                                          <p:endCondLst>
                                            <p:cond evt="onStopAudio" delay="0">
                                              <p:tgtEl>
                                                <p:sldTgt/>
                                              </p:tgtEl>
                                            </p:cond>
                                          </p:endCondLst>
                                        </p:cTn>
                                        <p:tgtEl>
                                          <p:sndTgt r:embed="rId3" name="buzztmemory3.wav"/>
                                        </p:tgtEl>
                                      </p:cMediaNode>
                                    </p:audio>
                                  </p:subTnLst>
                                </p:cTn>
                              </p:par>
                            </p:childTnLst>
                          </p:cTn>
                        </p:par>
                        <p:par>
                          <p:cTn id="332" fill="hold">
                            <p:stCondLst>
                              <p:cond delay="100"/>
                            </p:stCondLst>
                            <p:childTnLst>
                              <p:par>
                                <p:cTn id="333" presetID="10" presetClass="exit" presetSubtype="0" fill="remove" grpId="10" nodeType="afterEffect">
                                  <p:stCondLst>
                                    <p:cond delay="0"/>
                                  </p:stCondLst>
                                  <p:childTnLst>
                                    <p:animEffect transition="out" filter="fade">
                                      <p:cBhvr>
                                        <p:cTn id="334" dur="100"/>
                                        <p:tgtEl>
                                          <p:spTgt spid="64"/>
                                        </p:tgtEl>
                                      </p:cBhvr>
                                    </p:animEffect>
                                    <p:set>
                                      <p:cBhvr>
                                        <p:cTn id="335" dur="1" fill="hold">
                                          <p:stCondLst>
                                            <p:cond delay="99"/>
                                          </p:stCondLst>
                                        </p:cTn>
                                        <p:tgtEl>
                                          <p:spTgt spid="64"/>
                                        </p:tgtEl>
                                        <p:attrNameLst>
                                          <p:attrName>style.visibility</p:attrName>
                                        </p:attrNameLst>
                                      </p:cBhvr>
                                      <p:to>
                                        <p:strVal val="hidden"/>
                                      </p:to>
                                    </p:set>
                                  </p:childTnLst>
                                  <p:subTnLst>
                                    <p:audio>
                                      <p:cMediaNode>
                                        <p:cTn display="0" masterRel="sameClick">
                                          <p:stCondLst>
                                            <p:cond evt="begin" delay="0">
                                              <p:tn val="333"/>
                                            </p:cond>
                                          </p:stCondLst>
                                          <p:endCondLst>
                                            <p:cond evt="onStopAudio" delay="0">
                                              <p:tgtEl>
                                                <p:sldTgt/>
                                              </p:tgtEl>
                                            </p:cond>
                                          </p:endCondLst>
                                        </p:cTn>
                                        <p:tgtEl>
                                          <p:sndTgt r:embed="rId3" name="buzztmemory3.wav"/>
                                        </p:tgtEl>
                                      </p:cMediaNode>
                                    </p:audio>
                                  </p:subTnLst>
                                </p:cTn>
                              </p:par>
                            </p:childTnLst>
                          </p:cTn>
                        </p:par>
                        <p:par>
                          <p:cTn id="336" fill="hold">
                            <p:stCondLst>
                              <p:cond delay="200"/>
                            </p:stCondLst>
                            <p:childTnLst>
                              <p:par>
                                <p:cTn id="337" presetID="10" presetClass="exit" presetSubtype="0" fill="remove" grpId="9" nodeType="afterEffect">
                                  <p:stCondLst>
                                    <p:cond delay="0"/>
                                  </p:stCondLst>
                                  <p:childTnLst>
                                    <p:animEffect transition="out" filter="fade">
                                      <p:cBhvr>
                                        <p:cTn id="338" dur="100"/>
                                        <p:tgtEl>
                                          <p:spTgt spid="71"/>
                                        </p:tgtEl>
                                      </p:cBhvr>
                                    </p:animEffect>
                                    <p:set>
                                      <p:cBhvr>
                                        <p:cTn id="339" dur="1" fill="hold">
                                          <p:stCondLst>
                                            <p:cond delay="99"/>
                                          </p:stCondLst>
                                        </p:cTn>
                                        <p:tgtEl>
                                          <p:spTgt spid="71"/>
                                        </p:tgtEl>
                                        <p:attrNameLst>
                                          <p:attrName>style.visibility</p:attrName>
                                        </p:attrNameLst>
                                      </p:cBhvr>
                                      <p:to>
                                        <p:strVal val="hidden"/>
                                      </p:to>
                                    </p:set>
                                  </p:childTnLst>
                                  <p:subTnLst>
                                    <p:audio>
                                      <p:cMediaNode>
                                        <p:cTn display="0" masterRel="sameClick">
                                          <p:stCondLst>
                                            <p:cond evt="begin" delay="0">
                                              <p:tn val="337"/>
                                            </p:cond>
                                          </p:stCondLst>
                                          <p:endCondLst>
                                            <p:cond evt="onStopAudio" delay="0">
                                              <p:tgtEl>
                                                <p:sldTgt/>
                                              </p:tgtEl>
                                            </p:cond>
                                          </p:endCondLst>
                                        </p:cTn>
                                        <p:tgtEl>
                                          <p:sndTgt r:embed="rId3" name="buzztmemory3.wav"/>
                                        </p:tgtEl>
                                      </p:cMediaNode>
                                    </p:audio>
                                  </p:subTnLst>
                                </p:cTn>
                              </p:par>
                            </p:childTnLst>
                          </p:cTn>
                        </p:par>
                        <p:par>
                          <p:cTn id="340" fill="hold">
                            <p:stCondLst>
                              <p:cond delay="300"/>
                            </p:stCondLst>
                            <p:childTnLst>
                              <p:par>
                                <p:cTn id="341" presetID="10" presetClass="exit" presetSubtype="0" fill="remove" grpId="10" nodeType="afterEffect">
                                  <p:stCondLst>
                                    <p:cond delay="0"/>
                                  </p:stCondLst>
                                  <p:childTnLst>
                                    <p:animEffect transition="out" filter="fade">
                                      <p:cBhvr>
                                        <p:cTn id="342" dur="100"/>
                                        <p:tgtEl>
                                          <p:spTgt spid="69"/>
                                        </p:tgtEl>
                                      </p:cBhvr>
                                    </p:animEffect>
                                    <p:set>
                                      <p:cBhvr>
                                        <p:cTn id="343" dur="1" fill="hold">
                                          <p:stCondLst>
                                            <p:cond delay="99"/>
                                          </p:stCondLst>
                                        </p:cTn>
                                        <p:tgtEl>
                                          <p:spTgt spid="69"/>
                                        </p:tgtEl>
                                        <p:attrNameLst>
                                          <p:attrName>style.visibility</p:attrName>
                                        </p:attrNameLst>
                                      </p:cBhvr>
                                      <p:to>
                                        <p:strVal val="hidden"/>
                                      </p:to>
                                    </p:set>
                                  </p:childTnLst>
                                  <p:subTnLst>
                                    <p:audio>
                                      <p:cMediaNode>
                                        <p:cTn display="0" masterRel="sameClick">
                                          <p:stCondLst>
                                            <p:cond evt="begin" delay="0">
                                              <p:tn val="341"/>
                                            </p:cond>
                                          </p:stCondLst>
                                          <p:endCondLst>
                                            <p:cond evt="onStopAudio" delay="0">
                                              <p:tgtEl>
                                                <p:sldTgt/>
                                              </p:tgtEl>
                                            </p:cond>
                                          </p:endCondLst>
                                        </p:cTn>
                                        <p:tgtEl>
                                          <p:sndTgt r:embed="rId3" name="buzztmemory3.wav"/>
                                        </p:tgtEl>
                                      </p:cMediaNode>
                                    </p:audio>
                                  </p:subTnLst>
                                </p:cTn>
                              </p:par>
                            </p:childTnLst>
                          </p:cTn>
                        </p:par>
                        <p:par>
                          <p:cTn id="344" fill="hold">
                            <p:stCondLst>
                              <p:cond delay="400"/>
                            </p:stCondLst>
                            <p:childTnLst>
                              <p:par>
                                <p:cTn id="345" presetID="10" presetClass="exit" presetSubtype="0" fill="remove" grpId="9" nodeType="afterEffect">
                                  <p:stCondLst>
                                    <p:cond delay="0"/>
                                  </p:stCondLst>
                                  <p:childTnLst>
                                    <p:animEffect transition="out" filter="fade">
                                      <p:cBhvr>
                                        <p:cTn id="346" dur="100"/>
                                        <p:tgtEl>
                                          <p:spTgt spid="66"/>
                                        </p:tgtEl>
                                      </p:cBhvr>
                                    </p:animEffect>
                                    <p:set>
                                      <p:cBhvr>
                                        <p:cTn id="347" dur="1" fill="hold">
                                          <p:stCondLst>
                                            <p:cond delay="99"/>
                                          </p:stCondLst>
                                        </p:cTn>
                                        <p:tgtEl>
                                          <p:spTgt spid="66"/>
                                        </p:tgtEl>
                                        <p:attrNameLst>
                                          <p:attrName>style.visibility</p:attrName>
                                        </p:attrNameLst>
                                      </p:cBhvr>
                                      <p:to>
                                        <p:strVal val="hidden"/>
                                      </p:to>
                                    </p:set>
                                  </p:childTnLst>
                                  <p:subTnLst>
                                    <p:audio>
                                      <p:cMediaNode>
                                        <p:cTn display="0" masterRel="sameClick">
                                          <p:stCondLst>
                                            <p:cond evt="begin" delay="0">
                                              <p:tn val="345"/>
                                            </p:cond>
                                          </p:stCondLst>
                                          <p:endCondLst>
                                            <p:cond evt="onStopAudio" delay="0">
                                              <p:tgtEl>
                                                <p:sldTgt/>
                                              </p:tgtEl>
                                            </p:cond>
                                          </p:endCondLst>
                                        </p:cTn>
                                        <p:tgtEl>
                                          <p:sndTgt r:embed="rId3" name="buzztmemory3.wav"/>
                                        </p:tgtEl>
                                      </p:cMediaNode>
                                    </p:audio>
                                  </p:subTnLst>
                                </p:cTn>
                              </p:par>
                            </p:childTnLst>
                          </p:cTn>
                        </p:par>
                        <p:par>
                          <p:cTn id="348" fill="hold">
                            <p:stCondLst>
                              <p:cond delay="500"/>
                            </p:stCondLst>
                            <p:childTnLst>
                              <p:par>
                                <p:cTn id="349" presetID="10" presetClass="exit" presetSubtype="0" fill="remove" grpId="8" nodeType="afterEffect">
                                  <p:stCondLst>
                                    <p:cond delay="0"/>
                                  </p:stCondLst>
                                  <p:childTnLst>
                                    <p:animEffect transition="out" filter="fade">
                                      <p:cBhvr>
                                        <p:cTn id="350" dur="100"/>
                                        <p:tgtEl>
                                          <p:spTgt spid="73"/>
                                        </p:tgtEl>
                                      </p:cBhvr>
                                    </p:animEffect>
                                    <p:set>
                                      <p:cBhvr>
                                        <p:cTn id="351" dur="1" fill="hold">
                                          <p:stCondLst>
                                            <p:cond delay="99"/>
                                          </p:stCondLst>
                                        </p:cTn>
                                        <p:tgtEl>
                                          <p:spTgt spid="73"/>
                                        </p:tgtEl>
                                        <p:attrNameLst>
                                          <p:attrName>style.visibility</p:attrName>
                                        </p:attrNameLst>
                                      </p:cBhvr>
                                      <p:to>
                                        <p:strVal val="hidden"/>
                                      </p:to>
                                    </p:set>
                                  </p:childTnLst>
                                  <p:subTnLst>
                                    <p:audio>
                                      <p:cMediaNode>
                                        <p:cTn display="0" masterRel="sameClick">
                                          <p:stCondLst>
                                            <p:cond evt="begin" delay="0">
                                              <p:tn val="349"/>
                                            </p:cond>
                                          </p:stCondLst>
                                          <p:endCondLst>
                                            <p:cond evt="onStopAudio" delay="0">
                                              <p:tgtEl>
                                                <p:sldTgt/>
                                              </p:tgtEl>
                                            </p:cond>
                                          </p:endCondLst>
                                        </p:cTn>
                                        <p:tgtEl>
                                          <p:sndTgt r:embed="rId3" name="buzztmemory3.wav"/>
                                        </p:tgtEl>
                                      </p:cMediaNode>
                                    </p:audio>
                                  </p:subTnLst>
                                </p:cTn>
                              </p:par>
                            </p:childTnLst>
                          </p:cTn>
                        </p:par>
                        <p:par>
                          <p:cTn id="352" fill="hold">
                            <p:stCondLst>
                              <p:cond delay="600"/>
                            </p:stCondLst>
                            <p:childTnLst>
                              <p:par>
                                <p:cTn id="353" presetID="10" presetClass="exit" presetSubtype="0" fill="remove" grpId="8" nodeType="afterEffect">
                                  <p:stCondLst>
                                    <p:cond delay="0"/>
                                  </p:stCondLst>
                                  <p:childTnLst>
                                    <p:animEffect transition="out" filter="fade">
                                      <p:cBhvr>
                                        <p:cTn id="354" dur="100"/>
                                        <p:tgtEl>
                                          <p:spTgt spid="74"/>
                                        </p:tgtEl>
                                      </p:cBhvr>
                                    </p:animEffect>
                                    <p:set>
                                      <p:cBhvr>
                                        <p:cTn id="355" dur="1" fill="hold">
                                          <p:stCondLst>
                                            <p:cond delay="99"/>
                                          </p:stCondLst>
                                        </p:cTn>
                                        <p:tgtEl>
                                          <p:spTgt spid="74"/>
                                        </p:tgtEl>
                                        <p:attrNameLst>
                                          <p:attrName>style.visibility</p:attrName>
                                        </p:attrNameLst>
                                      </p:cBhvr>
                                      <p:to>
                                        <p:strVal val="hidden"/>
                                      </p:to>
                                    </p:set>
                                  </p:childTnLst>
                                  <p:subTnLst>
                                    <p:audio>
                                      <p:cMediaNode>
                                        <p:cTn display="0" masterRel="sameClick">
                                          <p:stCondLst>
                                            <p:cond evt="begin" delay="0">
                                              <p:tn val="353"/>
                                            </p:cond>
                                          </p:stCondLst>
                                          <p:endCondLst>
                                            <p:cond evt="onStopAudio" delay="0">
                                              <p:tgtEl>
                                                <p:sldTgt/>
                                              </p:tgtEl>
                                            </p:cond>
                                          </p:endCondLst>
                                        </p:cTn>
                                        <p:tgtEl>
                                          <p:sndTgt r:embed="rId3" name="buzztmemory3.wav"/>
                                        </p:tgtEl>
                                      </p:cMediaNode>
                                    </p:audio>
                                  </p:subTnLst>
                                </p:cTn>
                              </p:par>
                            </p:childTnLst>
                          </p:cTn>
                        </p:par>
                        <p:par>
                          <p:cTn id="356" fill="hold">
                            <p:stCondLst>
                              <p:cond delay="700"/>
                            </p:stCondLst>
                            <p:childTnLst>
                              <p:par>
                                <p:cTn id="357" presetID="10" presetClass="exit" presetSubtype="0" fill="remove" grpId="9" nodeType="afterEffect">
                                  <p:stCondLst>
                                    <p:cond delay="0"/>
                                  </p:stCondLst>
                                  <p:childTnLst>
                                    <p:animEffect transition="out" filter="fade">
                                      <p:cBhvr>
                                        <p:cTn id="358" dur="100"/>
                                        <p:tgtEl>
                                          <p:spTgt spid="65"/>
                                        </p:tgtEl>
                                      </p:cBhvr>
                                    </p:animEffect>
                                    <p:set>
                                      <p:cBhvr>
                                        <p:cTn id="359" dur="1" fill="hold">
                                          <p:stCondLst>
                                            <p:cond delay="99"/>
                                          </p:stCondLst>
                                        </p:cTn>
                                        <p:tgtEl>
                                          <p:spTgt spid="65"/>
                                        </p:tgtEl>
                                        <p:attrNameLst>
                                          <p:attrName>style.visibility</p:attrName>
                                        </p:attrNameLst>
                                      </p:cBhvr>
                                      <p:to>
                                        <p:strVal val="hidden"/>
                                      </p:to>
                                    </p:set>
                                  </p:childTnLst>
                                  <p:subTnLst>
                                    <p:audio>
                                      <p:cMediaNode>
                                        <p:cTn display="0" masterRel="sameClick">
                                          <p:stCondLst>
                                            <p:cond evt="begin" delay="0">
                                              <p:tn val="357"/>
                                            </p:cond>
                                          </p:stCondLst>
                                          <p:endCondLst>
                                            <p:cond evt="onStopAudio" delay="0">
                                              <p:tgtEl>
                                                <p:sldTgt/>
                                              </p:tgtEl>
                                            </p:cond>
                                          </p:endCondLst>
                                        </p:cTn>
                                        <p:tgtEl>
                                          <p:sndTgt r:embed="rId3" name="buzztmemory3.wav"/>
                                        </p:tgtEl>
                                      </p:cMediaNode>
                                    </p:audio>
                                  </p:subTnLst>
                                </p:cTn>
                              </p:par>
                            </p:childTnLst>
                          </p:cTn>
                        </p:par>
                        <p:par>
                          <p:cTn id="360" fill="hold">
                            <p:stCondLst>
                              <p:cond delay="800"/>
                            </p:stCondLst>
                            <p:childTnLst>
                              <p:par>
                                <p:cTn id="361" presetID="10" presetClass="exit" presetSubtype="0" fill="remove" grpId="9" nodeType="afterEffect">
                                  <p:stCondLst>
                                    <p:cond delay="0"/>
                                  </p:stCondLst>
                                  <p:childTnLst>
                                    <p:animEffect transition="out" filter="fade">
                                      <p:cBhvr>
                                        <p:cTn id="362" dur="100"/>
                                        <p:tgtEl>
                                          <p:spTgt spid="72"/>
                                        </p:tgtEl>
                                      </p:cBhvr>
                                    </p:animEffect>
                                    <p:set>
                                      <p:cBhvr>
                                        <p:cTn id="363" dur="1" fill="hold">
                                          <p:stCondLst>
                                            <p:cond delay="99"/>
                                          </p:stCondLst>
                                        </p:cTn>
                                        <p:tgtEl>
                                          <p:spTgt spid="72"/>
                                        </p:tgtEl>
                                        <p:attrNameLst>
                                          <p:attrName>style.visibility</p:attrName>
                                        </p:attrNameLst>
                                      </p:cBhvr>
                                      <p:to>
                                        <p:strVal val="hidden"/>
                                      </p:to>
                                    </p:set>
                                  </p:childTnLst>
                                  <p:subTnLst>
                                    <p:audio>
                                      <p:cMediaNode>
                                        <p:cTn display="0" masterRel="sameClick">
                                          <p:stCondLst>
                                            <p:cond evt="begin" delay="0">
                                              <p:tn val="361"/>
                                            </p:cond>
                                          </p:stCondLst>
                                          <p:endCondLst>
                                            <p:cond evt="onStopAudio" delay="0">
                                              <p:tgtEl>
                                                <p:sldTgt/>
                                              </p:tgtEl>
                                            </p:cond>
                                          </p:endCondLst>
                                        </p:cTn>
                                        <p:tgtEl>
                                          <p:sndTgt r:embed="rId3" name="buzztmemory3.wav"/>
                                        </p:tgtEl>
                                      </p:cMediaNode>
                                    </p:audio>
                                  </p:subTnLst>
                                </p:cTn>
                              </p:par>
                            </p:childTnLst>
                          </p:cTn>
                        </p:par>
                        <p:par>
                          <p:cTn id="364" fill="hold">
                            <p:stCondLst>
                              <p:cond delay="900"/>
                            </p:stCondLst>
                            <p:childTnLst>
                              <p:par>
                                <p:cTn id="365" presetID="10" presetClass="exit" presetSubtype="0" fill="hold" grpId="8" nodeType="afterEffect">
                                  <p:stCondLst>
                                    <p:cond delay="0"/>
                                  </p:stCondLst>
                                  <p:childTnLst>
                                    <p:animEffect transition="out" filter="fade">
                                      <p:cBhvr>
                                        <p:cTn id="366" dur="100"/>
                                        <p:tgtEl>
                                          <p:spTgt spid="70"/>
                                        </p:tgtEl>
                                      </p:cBhvr>
                                    </p:animEffect>
                                    <p:set>
                                      <p:cBhvr>
                                        <p:cTn id="367" dur="1" fill="hold">
                                          <p:stCondLst>
                                            <p:cond delay="99"/>
                                          </p:stCondLst>
                                        </p:cTn>
                                        <p:tgtEl>
                                          <p:spTgt spid="70"/>
                                        </p:tgtEl>
                                        <p:attrNameLst>
                                          <p:attrName>style.visibility</p:attrName>
                                        </p:attrNameLst>
                                      </p:cBhvr>
                                      <p:to>
                                        <p:strVal val="hidden"/>
                                      </p:to>
                                    </p:set>
                                  </p:childTnLst>
                                  <p:subTnLst>
                                    <p:audio>
                                      <p:cMediaNode>
                                        <p:cTn display="0" masterRel="sameClick">
                                          <p:stCondLst>
                                            <p:cond evt="begin" delay="0">
                                              <p:tn val="365"/>
                                            </p:cond>
                                          </p:stCondLst>
                                          <p:endCondLst>
                                            <p:cond evt="onStopAudio" delay="0">
                                              <p:tgtEl>
                                                <p:sldTgt/>
                                              </p:tgtEl>
                                            </p:cond>
                                          </p:endCondLst>
                                        </p:cTn>
                                        <p:tgtEl>
                                          <p:sndTgt r:embed="rId3" name="buzztmemory3.wav"/>
                                        </p:tgtEl>
                                      </p:cMediaNode>
                                    </p:audio>
                                  </p:subTnLst>
                                </p:cTn>
                              </p:par>
                            </p:childTnLst>
                          </p:cTn>
                        </p:par>
                      </p:childTnLst>
                    </p:cTn>
                  </p:par>
                </p:childTnLst>
              </p:cTn>
              <p:nextCondLst>
                <p:cond evt="onClick" delay="0">
                  <p:tgtEl>
                    <p:spTgt spid="76"/>
                  </p:tgtEl>
                </p:cond>
              </p:nextCondLst>
            </p:seq>
          </p:childTnLst>
        </p:cTn>
      </p:par>
    </p:tnLst>
    <p:bldLst>
      <p:bldP spid="64" grpId="0" animBg="1"/>
      <p:bldP spid="64" grpId="1" animBg="1"/>
      <p:bldP spid="64" grpId="2" animBg="1"/>
      <p:bldP spid="64" grpId="3" animBg="1"/>
      <p:bldP spid="64" grpId="4" animBg="1"/>
      <p:bldP spid="64" grpId="5" animBg="1"/>
      <p:bldP spid="64" grpId="6" animBg="1"/>
      <p:bldP spid="64" grpId="7" animBg="1"/>
      <p:bldP spid="64" grpId="8" animBg="1"/>
      <p:bldP spid="64" grpId="9" animBg="1"/>
      <p:bldP spid="64" grpId="10" animBg="1"/>
      <p:bldP spid="65" grpId="0" animBg="1"/>
      <p:bldP spid="65" grpId="1" animBg="1"/>
      <p:bldP spid="65" grpId="2" animBg="1"/>
      <p:bldP spid="65" grpId="3" animBg="1"/>
      <p:bldP spid="65" grpId="4" animBg="1"/>
      <p:bldP spid="65" grpId="5" animBg="1"/>
      <p:bldP spid="65" grpId="6" animBg="1"/>
      <p:bldP spid="65" grpId="7" animBg="1"/>
      <p:bldP spid="65" grpId="8" animBg="1"/>
      <p:bldP spid="65" grpId="9" animBg="1"/>
      <p:bldP spid="66" grpId="0" animBg="1"/>
      <p:bldP spid="66" grpId="1" animBg="1"/>
      <p:bldP spid="66" grpId="2" animBg="1"/>
      <p:bldP spid="66" grpId="3" animBg="1"/>
      <p:bldP spid="66" grpId="4" animBg="1"/>
      <p:bldP spid="66" grpId="5" animBg="1"/>
      <p:bldP spid="66" grpId="6" animBg="1"/>
      <p:bldP spid="66" grpId="7" animBg="1"/>
      <p:bldP spid="66" grpId="8" animBg="1"/>
      <p:bldP spid="66" grpId="9" animBg="1"/>
      <p:bldP spid="69" grpId="0" animBg="1"/>
      <p:bldP spid="69" grpId="1" animBg="1"/>
      <p:bldP spid="69" grpId="2" animBg="1"/>
      <p:bldP spid="69" grpId="3" animBg="1"/>
      <p:bldP spid="69" grpId="4" animBg="1"/>
      <p:bldP spid="69" grpId="5" animBg="1"/>
      <p:bldP spid="69" grpId="6" animBg="1"/>
      <p:bldP spid="69" grpId="7" animBg="1"/>
      <p:bldP spid="69" grpId="8" animBg="1"/>
      <p:bldP spid="69" grpId="9" animBg="1"/>
      <p:bldP spid="69" grpId="10" animBg="1"/>
      <p:bldP spid="70" grpId="0" animBg="1"/>
      <p:bldP spid="70" grpId="1" animBg="1"/>
      <p:bldP spid="70" grpId="2" animBg="1"/>
      <p:bldP spid="70" grpId="3" animBg="1"/>
      <p:bldP spid="70" grpId="4" animBg="1"/>
      <p:bldP spid="70" grpId="5" animBg="1"/>
      <p:bldP spid="70" grpId="6" animBg="1"/>
      <p:bldP spid="70" grpId="7" animBg="1"/>
      <p:bldP spid="70" grpId="8" animBg="1"/>
      <p:bldP spid="71" grpId="0" animBg="1"/>
      <p:bldP spid="71" grpId="1" animBg="1"/>
      <p:bldP spid="71" grpId="2" animBg="1"/>
      <p:bldP spid="71" grpId="3" animBg="1"/>
      <p:bldP spid="71" grpId="4" animBg="1"/>
      <p:bldP spid="71" grpId="5" animBg="1"/>
      <p:bldP spid="71" grpId="6" animBg="1"/>
      <p:bldP spid="71" grpId="7" animBg="1"/>
      <p:bldP spid="71" grpId="8" animBg="1"/>
      <p:bldP spid="71" grpId="9" animBg="1"/>
      <p:bldP spid="72" grpId="0" animBg="1"/>
      <p:bldP spid="72" grpId="1" animBg="1"/>
      <p:bldP spid="72" grpId="2" animBg="1"/>
      <p:bldP spid="72" grpId="3" animBg="1"/>
      <p:bldP spid="72" grpId="4" animBg="1"/>
      <p:bldP spid="72" grpId="5" animBg="1"/>
      <p:bldP spid="72" grpId="6" animBg="1"/>
      <p:bldP spid="72" grpId="7" animBg="1"/>
      <p:bldP spid="72" grpId="8" animBg="1"/>
      <p:bldP spid="72" grpId="9" animBg="1"/>
      <p:bldP spid="73" grpId="0" animBg="1"/>
      <p:bldP spid="73" grpId="1" animBg="1"/>
      <p:bldP spid="73" grpId="2" animBg="1"/>
      <p:bldP spid="73" grpId="3" animBg="1"/>
      <p:bldP spid="73" grpId="4" animBg="1"/>
      <p:bldP spid="73" grpId="5" animBg="1"/>
      <p:bldP spid="73" grpId="6" animBg="1"/>
      <p:bldP spid="73" grpId="7" animBg="1"/>
      <p:bldP spid="73" grpId="8" animBg="1"/>
      <p:bldP spid="74" grpId="0" animBg="1"/>
      <p:bldP spid="74" grpId="1" animBg="1"/>
      <p:bldP spid="74" grpId="2" animBg="1"/>
      <p:bldP spid="74" grpId="3" animBg="1"/>
      <p:bldP spid="74" grpId="4" animBg="1"/>
      <p:bldP spid="74" grpId="5" animBg="1"/>
      <p:bldP spid="74" grpId="6" animBg="1"/>
      <p:bldP spid="74" grpId="7" animBg="1"/>
      <p:bldP spid="74" grpId="8"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3"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55152" y="-191074"/>
            <a:ext cx="8548789" cy="665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Metin kutusu 14"/>
          <p:cNvSpPr txBox="1"/>
          <p:nvPr/>
        </p:nvSpPr>
        <p:spPr>
          <a:xfrm>
            <a:off x="3843575" y="567362"/>
            <a:ext cx="4592340" cy="3631763"/>
          </a:xfrm>
          <a:prstGeom prst="rect">
            <a:avLst/>
          </a:prstGeom>
          <a:noFill/>
        </p:spPr>
        <p:txBody>
          <a:bodyPr wrap="square" rtlCol="0">
            <a:spAutoFit/>
          </a:bodyPr>
          <a:lstStyle/>
          <a:p>
            <a:pPr algn="ctr"/>
            <a:endParaRPr lang="tr-TR" sz="2000" dirty="0">
              <a:solidFill>
                <a:srgbClr val="000000"/>
              </a:solidFill>
              <a:ea typeface="Tahoma" panose="020B0604030504040204" pitchFamily="34" charset="0"/>
              <a:cs typeface="Tahoma" panose="020B0604030504040204" pitchFamily="34" charset="0"/>
            </a:endParaRPr>
          </a:p>
          <a:p>
            <a:pPr algn="ctr"/>
            <a:r>
              <a:rPr lang="tr-TR" sz="3000" dirty="0">
                <a:solidFill>
                  <a:srgbClr val="000000"/>
                </a:solidFill>
                <a:ea typeface="Tahoma" panose="020B0604030504040204" pitchFamily="34" charset="0"/>
                <a:cs typeface="Tahoma" panose="020B0604030504040204" pitchFamily="34" charset="0"/>
              </a:rPr>
              <a:t>HAZIRLAYAN</a:t>
            </a:r>
          </a:p>
          <a:p>
            <a:pPr algn="ctr"/>
            <a:endParaRPr lang="tr-TR" sz="3000" dirty="0" smtClean="0">
              <a:solidFill>
                <a:srgbClr val="000000"/>
              </a:solidFill>
              <a:ea typeface="Tahoma" panose="020B0604030504040204" pitchFamily="34" charset="0"/>
              <a:cs typeface="Tahoma" panose="020B0604030504040204" pitchFamily="34" charset="0"/>
            </a:endParaRPr>
          </a:p>
          <a:p>
            <a:pPr algn="ctr"/>
            <a:r>
              <a:rPr lang="tr-TR" sz="2500" dirty="0" smtClean="0">
                <a:solidFill>
                  <a:srgbClr val="000000"/>
                </a:solidFill>
                <a:ea typeface="Tahoma" panose="020B0604030504040204" pitchFamily="34" charset="0"/>
                <a:cs typeface="Tahoma" panose="020B0604030504040204" pitchFamily="34" charset="0"/>
              </a:rPr>
              <a:t>Muhammet BOZKURT</a:t>
            </a:r>
            <a:endParaRPr lang="tr-TR" sz="2500" dirty="0">
              <a:solidFill>
                <a:srgbClr val="000000"/>
              </a:solidFill>
              <a:ea typeface="Tahoma" panose="020B0604030504040204" pitchFamily="34" charset="0"/>
              <a:cs typeface="Tahoma" panose="020B0604030504040204" pitchFamily="34" charset="0"/>
            </a:endParaRPr>
          </a:p>
          <a:p>
            <a:pPr algn="ctr"/>
            <a:r>
              <a:rPr lang="tr-TR" sz="2500" dirty="0" smtClean="0">
                <a:solidFill>
                  <a:srgbClr val="000000"/>
                </a:solidFill>
                <a:ea typeface="Tahoma" panose="020B0604030504040204" pitchFamily="34" charset="0"/>
                <a:cs typeface="Tahoma" panose="020B0604030504040204" pitchFamily="34" charset="0"/>
                <a:hlinkClick r:id="rId4"/>
              </a:rPr>
              <a:t>info@mebders.com</a:t>
            </a:r>
            <a:endParaRPr lang="tr-TR" sz="2500" dirty="0" smtClean="0">
              <a:solidFill>
                <a:srgbClr val="000000"/>
              </a:solidFill>
              <a:ea typeface="Tahoma" panose="020B0604030504040204" pitchFamily="34" charset="0"/>
              <a:cs typeface="Tahoma" panose="020B0604030504040204" pitchFamily="34" charset="0"/>
            </a:endParaRPr>
          </a:p>
          <a:p>
            <a:pPr algn="ctr"/>
            <a:endParaRPr lang="tr-TR" sz="2500" dirty="0">
              <a:solidFill>
                <a:srgbClr val="000000"/>
              </a:solidFill>
              <a:ea typeface="Tahoma" panose="020B0604030504040204" pitchFamily="34" charset="0"/>
              <a:cs typeface="Tahoma" panose="020B0604030504040204" pitchFamily="34" charset="0"/>
            </a:endParaRPr>
          </a:p>
          <a:p>
            <a:pPr algn="ctr"/>
            <a:r>
              <a:rPr lang="tr-TR" sz="2500" dirty="0" smtClean="0">
                <a:solidFill>
                  <a:srgbClr val="000000"/>
                </a:solidFill>
                <a:ea typeface="Tahoma" panose="020B0604030504040204" pitchFamily="34" charset="0"/>
                <a:cs typeface="Tahoma" panose="020B0604030504040204" pitchFamily="34" charset="0"/>
                <a:hlinkClick r:id="rId5"/>
              </a:rPr>
              <a:t>www.mebders.com</a:t>
            </a:r>
            <a:endParaRPr lang="tr-TR" sz="2500" dirty="0" smtClean="0">
              <a:solidFill>
                <a:srgbClr val="000000"/>
              </a:solidFill>
              <a:ea typeface="Tahoma" panose="020B0604030504040204" pitchFamily="34" charset="0"/>
              <a:cs typeface="Tahoma" panose="020B0604030504040204" pitchFamily="34" charset="0"/>
            </a:endParaRPr>
          </a:p>
          <a:p>
            <a:pPr algn="ctr"/>
            <a:endParaRPr lang="tr-TR" sz="2500" dirty="0">
              <a:solidFill>
                <a:srgbClr val="000000"/>
              </a:solidFill>
              <a:ea typeface="Tahoma" panose="020B0604030504040204" pitchFamily="34" charset="0"/>
              <a:cs typeface="Tahoma" panose="020B0604030504040204" pitchFamily="34" charset="0"/>
            </a:endParaRPr>
          </a:p>
          <a:p>
            <a:pPr algn="ctr"/>
            <a:endParaRPr lang="tr-TR" sz="2500" dirty="0" smtClean="0">
              <a:solidFill>
                <a:srgbClr val="000000"/>
              </a:solidFill>
              <a:ea typeface="Tahoma" panose="020B0604030504040204" pitchFamily="34" charset="0"/>
              <a:cs typeface="Tahoma" panose="020B0604030504040204" pitchFamily="34" charset="0"/>
            </a:endParaRPr>
          </a:p>
        </p:txBody>
      </p:sp>
      <p:sp>
        <p:nvSpPr>
          <p:cNvPr id="2" name="Metin kutusu 1"/>
          <p:cNvSpPr txBox="1"/>
          <p:nvPr/>
        </p:nvSpPr>
        <p:spPr>
          <a:xfrm>
            <a:off x="5252323" y="4884152"/>
            <a:ext cx="1774845" cy="369332"/>
          </a:xfrm>
          <a:prstGeom prst="rect">
            <a:avLst/>
          </a:prstGeom>
          <a:noFill/>
        </p:spPr>
        <p:txBody>
          <a:bodyPr wrap="none" rtlCol="0">
            <a:spAutoFit/>
          </a:bodyPr>
          <a:lstStyle/>
          <a:p>
            <a:r>
              <a:rPr lang="tr-TR" dirty="0" smtClean="0"/>
              <a:t>©mebders.com</a:t>
            </a:r>
            <a:endParaRPr lang="tr-TR" dirty="0"/>
          </a:p>
        </p:txBody>
      </p:sp>
      <p:sp>
        <p:nvSpPr>
          <p:cNvPr id="7" name="Yuvarlatılmış Dikdörtgen 6">
            <a:hlinkClick r:id="" action="ppaction://hlinkshowjump?jump=endshow"/>
          </p:cNvPr>
          <p:cNvSpPr/>
          <p:nvPr/>
        </p:nvSpPr>
        <p:spPr>
          <a:xfrm>
            <a:off x="10202454" y="5656997"/>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latin typeface="Tahoma" panose="020B0604030504040204" pitchFamily="34" charset="0"/>
                <a:ea typeface="Tahoma" panose="020B0604030504040204" pitchFamily="34" charset="0"/>
                <a:cs typeface="Tahoma" panose="020B0604030504040204" pitchFamily="34" charset="0"/>
              </a:rPr>
              <a:t>Kapat</a:t>
            </a:r>
            <a:endParaRPr lang="tr-TR"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718299552"/>
      </p:ext>
    </p:extLst>
  </p:cSld>
  <p:clrMapOvr>
    <a:masterClrMapping/>
  </p:clrMapOvr>
  <p:transition spd="med"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sp>
        <p:nvSpPr>
          <p:cNvPr id="5" name="Dikdörtgen 4"/>
          <p:cNvSpPr/>
          <p:nvPr/>
        </p:nvSpPr>
        <p:spPr>
          <a:xfrm>
            <a:off x="5901906" y="310196"/>
            <a:ext cx="6214790" cy="1200329"/>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Dilara, çamaşırlarını dolaba yerleştirmek için hangi hareketi yaparak çekmeceyi açar?</a:t>
            </a:r>
            <a:endParaRPr lang="tr-TR" sz="2400" b="0" cap="none" spc="0" dirty="0">
              <a:ln w="0"/>
              <a:solidFill>
                <a:schemeClr val="tx1"/>
              </a:solidFill>
              <a:effectLst>
                <a:outerShdw blurRad="38100" dist="19050" dir="2700000" algn="tl" rotWithShape="0">
                  <a:schemeClr val="dk1">
                    <a:alpha val="40000"/>
                  </a:schemeClr>
                </a:outerShdw>
              </a:effectLst>
            </a:endParaRPr>
          </a:p>
        </p:txBody>
      </p:sp>
      <p:sp>
        <p:nvSpPr>
          <p:cNvPr id="18" name="Dikdörtgen 17"/>
          <p:cNvSpPr/>
          <p:nvPr/>
        </p:nvSpPr>
        <p:spPr>
          <a:xfrm>
            <a:off x="5901906" y="1510525"/>
            <a:ext cx="6214790" cy="830997"/>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Çamaşırlarını yerleştirdikten sonra çekmeceyi hangi hareketle kapatır?</a:t>
            </a:r>
            <a:endParaRPr lang="tr-TR" sz="2400" b="0" cap="none" spc="0" dirty="0">
              <a:ln w="0"/>
              <a:solidFill>
                <a:schemeClr val="tx1"/>
              </a:solidFill>
              <a:effectLst>
                <a:outerShdw blurRad="38100" dist="19050" dir="2700000" algn="tl" rotWithShape="0">
                  <a:schemeClr val="dk1">
                    <a:alpha val="40000"/>
                  </a:schemeClr>
                </a:outerShdw>
              </a:effectLst>
            </a:endParaRPr>
          </a:p>
        </p:txBody>
      </p:sp>
      <p:sp>
        <p:nvSpPr>
          <p:cNvPr id="8" name="Dikdörtgen 7"/>
          <p:cNvSpPr/>
          <p:nvPr/>
        </p:nvSpPr>
        <p:spPr>
          <a:xfrm>
            <a:off x="6882043" y="6422060"/>
            <a:ext cx="3276025" cy="307777"/>
          </a:xfrm>
          <a:prstGeom prst="rect">
            <a:avLst/>
          </a:prstGeom>
          <a:noFill/>
        </p:spPr>
        <p:txBody>
          <a:bodyPr wrap="none" lIns="91440" tIns="45720" rIns="91440" bIns="45720">
            <a:spAutoFit/>
          </a:bodyPr>
          <a:lstStyle/>
          <a:p>
            <a:pPr algn="ctr"/>
            <a:r>
              <a:rPr lang="tr-TR" sz="1400" b="0" cap="none" spc="0" dirty="0" smtClean="0">
                <a:ln w="0"/>
                <a:solidFill>
                  <a:schemeClr val="tx1">
                    <a:lumMod val="95000"/>
                    <a:lumOff val="5000"/>
                  </a:schemeClr>
                </a:solidFill>
                <a:effectLst>
                  <a:outerShdw blurRad="38100" dist="19050" dir="2700000" algn="tl" rotWithShape="0">
                    <a:schemeClr val="dk1">
                      <a:alpha val="40000"/>
                    </a:schemeClr>
                  </a:outerShdw>
                </a:effectLst>
              </a:rPr>
              <a:t>Not : Klavyede </a:t>
            </a:r>
            <a:r>
              <a:rPr lang="tr-TR" sz="1400" b="0" cap="none" spc="0" dirty="0" err="1" smtClean="0">
                <a:ln w="0"/>
                <a:solidFill>
                  <a:schemeClr val="tx1">
                    <a:lumMod val="95000"/>
                    <a:lumOff val="5000"/>
                  </a:schemeClr>
                </a:solidFill>
                <a:effectLst>
                  <a:outerShdw blurRad="38100" dist="19050" dir="2700000" algn="tl" rotWithShape="0">
                    <a:schemeClr val="dk1">
                      <a:alpha val="40000"/>
                    </a:schemeClr>
                  </a:outerShdw>
                </a:effectLst>
              </a:rPr>
              <a:t>enter</a:t>
            </a:r>
            <a:r>
              <a:rPr lang="tr-TR" sz="1400" b="0" cap="none" spc="0" dirty="0" smtClean="0">
                <a:ln w="0"/>
                <a:solidFill>
                  <a:schemeClr val="tx1">
                    <a:lumMod val="95000"/>
                    <a:lumOff val="5000"/>
                  </a:schemeClr>
                </a:solidFill>
                <a:effectLst>
                  <a:outerShdw blurRad="38100" dist="19050" dir="2700000" algn="tl" rotWithShape="0">
                    <a:schemeClr val="dk1">
                      <a:alpha val="40000"/>
                    </a:schemeClr>
                  </a:outerShdw>
                </a:effectLst>
              </a:rPr>
              <a:t> tuşuyla ilerleyiniz.</a:t>
            </a:r>
            <a:endParaRPr lang="tr-TR" sz="1400" b="0" cap="none" spc="0" dirty="0">
              <a:ln w="0"/>
              <a:solidFill>
                <a:schemeClr val="tx1">
                  <a:lumMod val="95000"/>
                  <a:lumOff val="5000"/>
                </a:schemeClr>
              </a:solidFill>
              <a:effectLst>
                <a:outerShdw blurRad="38100" dist="19050" dir="2700000" algn="tl" rotWithShape="0">
                  <a:schemeClr val="dk1">
                    <a:alpha val="40000"/>
                  </a:schemeClr>
                </a:outerShdw>
              </a:effectLst>
            </a:endParaRPr>
          </a:p>
        </p:txBody>
      </p:sp>
      <p:pic>
        <p:nvPicPr>
          <p:cNvPr id="2" name="Resim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0"/>
            <a:ext cx="6069169" cy="6858000"/>
          </a:xfrm>
          <a:prstGeom prst="rect">
            <a:avLst/>
          </a:prstGeom>
        </p:spPr>
      </p:pic>
    </p:spTree>
    <p:custDataLst>
      <p:tags r:id="rId1"/>
    </p:custDataLst>
    <p:extLst>
      <p:ext uri="{BB962C8B-B14F-4D97-AF65-F5344CB8AC3E}">
        <p14:creationId xmlns:p14="http://schemas.microsoft.com/office/powerpoint/2010/main" val="1332175433"/>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23" name="bottom_box"/>
          <p:cNvSpPr/>
          <p:nvPr/>
        </p:nvSpPr>
        <p:spPr>
          <a:xfrm rot="5400000">
            <a:off x="5905500" y="571500"/>
            <a:ext cx="381000"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5760" anchor="ctr"/>
          <a:lstStyle/>
          <a:p>
            <a:pPr algn="r">
              <a:defRPr/>
            </a:pPr>
            <a:endParaRPr lang="en-US" sz="3733" b="1" dirty="0">
              <a:solidFill>
                <a:srgbClr val="FFFFFF"/>
              </a:solidFill>
            </a:endParaRPr>
          </a:p>
        </p:txBody>
      </p:sp>
      <p:pic>
        <p:nvPicPr>
          <p:cNvPr id="15" name="Main_Board"/>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3579" y="1"/>
            <a:ext cx="8505027" cy="711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780977" y="2314039"/>
            <a:ext cx="2488746" cy="4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ağ Ok 19">
            <a:hlinkClick r:id="" action="ppaction://hlinkshowjump?jump=nextslide"/>
          </p:cNvPr>
          <p:cNvSpPr/>
          <p:nvPr/>
        </p:nvSpPr>
        <p:spPr>
          <a:xfrm>
            <a:off x="11279652" y="5391285"/>
            <a:ext cx="565061" cy="471607"/>
          </a:xfrm>
          <a:prstGeom prst="rightArrow">
            <a:avLst/>
          </a:prstGeom>
          <a:solidFill>
            <a:srgbClr val="D595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FFFFFF"/>
              </a:solidFill>
            </a:endParaRPr>
          </a:p>
        </p:txBody>
      </p:sp>
      <p:sp>
        <p:nvSpPr>
          <p:cNvPr id="21" name="Metin kutusu 20"/>
          <p:cNvSpPr txBox="1"/>
          <p:nvPr/>
        </p:nvSpPr>
        <p:spPr>
          <a:xfrm>
            <a:off x="10346792" y="4967344"/>
            <a:ext cx="1083516" cy="369332"/>
          </a:xfrm>
          <a:prstGeom prst="rect">
            <a:avLst/>
          </a:prstGeom>
          <a:noFill/>
        </p:spPr>
        <p:txBody>
          <a:bodyPr wrap="square" rtlCol="0">
            <a:spAutoFit/>
          </a:bodyPr>
          <a:lstStyle/>
          <a:p>
            <a:r>
              <a:rPr lang="tr-TR" dirty="0" smtClean="0">
                <a:solidFill>
                  <a:srgbClr val="523100"/>
                </a:solidFill>
              </a:rPr>
              <a:t>(3 – </a:t>
            </a:r>
            <a:r>
              <a:rPr lang="tr-TR" dirty="0" smtClean="0">
                <a:solidFill>
                  <a:srgbClr val="523100"/>
                </a:solidFill>
              </a:rPr>
              <a:t>18)</a:t>
            </a:r>
            <a:endParaRPr lang="tr-TR" dirty="0">
              <a:solidFill>
                <a:srgbClr val="523100"/>
              </a:solidFill>
            </a:endParaRPr>
          </a:p>
        </p:txBody>
      </p:sp>
      <p:pic>
        <p:nvPicPr>
          <p:cNvPr id="34" name="Resim 33">
            <a:hlinkClick r:id="" action="ppaction://hlinkshowjump?jump=lastslide"/>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655940" y="6434888"/>
            <a:ext cx="465223" cy="465223"/>
          </a:xfrm>
          <a:prstGeom prst="rect">
            <a:avLst/>
          </a:prstGeom>
        </p:spPr>
      </p:pic>
      <p:sp>
        <p:nvSpPr>
          <p:cNvPr id="13" name="Metin kutusu 12"/>
          <p:cNvSpPr txBox="1"/>
          <p:nvPr/>
        </p:nvSpPr>
        <p:spPr>
          <a:xfrm>
            <a:off x="10362900" y="3997332"/>
            <a:ext cx="992837" cy="400110"/>
          </a:xfrm>
          <a:prstGeom prst="rect">
            <a:avLst/>
          </a:prstGeom>
          <a:noFill/>
        </p:spPr>
        <p:txBody>
          <a:bodyPr wrap="none" rtlCol="0">
            <a:spAutoFit/>
          </a:bodyPr>
          <a:lstStyle/>
          <a:p>
            <a:pPr algn="ctr"/>
            <a:r>
              <a:rPr lang="tr-TR" sz="2000" dirty="0" smtClean="0">
                <a:solidFill>
                  <a:srgbClr val="F0F3FB">
                    <a:lumMod val="25000"/>
                  </a:srgbClr>
                </a:solidFill>
              </a:rPr>
              <a:t>Etkinlik</a:t>
            </a:r>
            <a:endParaRPr lang="tr-TR" sz="2000" dirty="0">
              <a:solidFill>
                <a:srgbClr val="523100"/>
              </a:solidFill>
            </a:endParaRPr>
          </a:p>
        </p:txBody>
      </p:sp>
      <p:sp>
        <p:nvSpPr>
          <p:cNvPr id="12" name="Dikdörtgen 11"/>
          <p:cNvSpPr/>
          <p:nvPr/>
        </p:nvSpPr>
        <p:spPr>
          <a:xfrm>
            <a:off x="2212380" y="1355165"/>
            <a:ext cx="6930612" cy="461665"/>
          </a:xfrm>
          <a:prstGeom prst="rect">
            <a:avLst/>
          </a:prstGeom>
          <a:noFill/>
        </p:spPr>
        <p:txBody>
          <a:bodyPr wrap="square" lIns="91440" tIns="45720" rIns="91440" bIns="45720">
            <a:spAutoFit/>
          </a:bodyPr>
          <a:lstStyle/>
          <a:p>
            <a:pPr algn="just"/>
            <a:r>
              <a:rPr lang="tr-TR" sz="2400" dirty="0" smtClean="0">
                <a:ln w="0"/>
                <a:solidFill>
                  <a:srgbClr val="000000"/>
                </a:solidFill>
                <a:effectLst>
                  <a:outerShdw blurRad="38100" dist="19050" dir="2700000" algn="tl" rotWithShape="0">
                    <a:srgbClr val="000000">
                      <a:alpha val="40000"/>
                    </a:srgbClr>
                  </a:outerShdw>
                </a:effectLst>
              </a:rPr>
              <a:t>	</a:t>
            </a:r>
            <a:endParaRPr lang="tr-TR" sz="2400" dirty="0">
              <a:ln w="0"/>
              <a:solidFill>
                <a:srgbClr val="000000"/>
              </a:solidFill>
              <a:effectLst>
                <a:outerShdw blurRad="38100" dist="19050" dir="2700000" algn="tl" rotWithShape="0">
                  <a:srgbClr val="000000">
                    <a:alpha val="40000"/>
                  </a:srgbClr>
                </a:outerShdw>
              </a:effectLst>
            </a:endParaRPr>
          </a:p>
        </p:txBody>
      </p:sp>
      <p:pic>
        <p:nvPicPr>
          <p:cNvPr id="4" name="Resim 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701172"/>
            <a:ext cx="2479790" cy="3650776"/>
          </a:xfrm>
          <a:prstGeom prst="rect">
            <a:avLst/>
          </a:prstGeom>
        </p:spPr>
      </p:pic>
      <p:sp>
        <p:nvSpPr>
          <p:cNvPr id="22" name="Dikdörtgen 21"/>
          <p:cNvSpPr/>
          <p:nvPr/>
        </p:nvSpPr>
        <p:spPr>
          <a:xfrm>
            <a:off x="1775965" y="968503"/>
            <a:ext cx="6823749" cy="954107"/>
          </a:xfrm>
          <a:prstGeom prst="rect">
            <a:avLst/>
          </a:prstGeom>
          <a:noFill/>
        </p:spPr>
        <p:txBody>
          <a:bodyPr wrap="square" lIns="91440" tIns="45720" rIns="91440" bIns="45720">
            <a:spAutoFit/>
          </a:bodyPr>
          <a:lstStyle/>
          <a:p>
            <a:pPr marL="342900" indent="-342900" algn="just">
              <a:buFont typeface="Wingdings" panose="05000000000000000000" pitchFamily="2" charset="2"/>
              <a:buChar char="Ø"/>
            </a:pPr>
            <a:r>
              <a:rPr lang="tr-TR" sz="2800" dirty="0" smtClean="0">
                <a:ln w="0"/>
                <a:solidFill>
                  <a:srgbClr val="000000"/>
                </a:solidFill>
                <a:effectLst>
                  <a:outerShdw blurRad="38100" dist="19050" dir="2700000" algn="tl" rotWithShape="0">
                    <a:srgbClr val="000000">
                      <a:alpha val="40000"/>
                    </a:srgbClr>
                  </a:outerShdw>
                </a:effectLst>
              </a:rPr>
              <a:t>Birlikte Yapalım 3.5. </a:t>
            </a:r>
            <a:endParaRPr lang="tr-TR" sz="2800" dirty="0">
              <a:ln w="0"/>
              <a:solidFill>
                <a:srgbClr val="000000"/>
              </a:solidFill>
              <a:effectLst>
                <a:outerShdw blurRad="38100" dist="19050" dir="2700000" algn="tl" rotWithShape="0">
                  <a:srgbClr val="000000">
                    <a:alpha val="40000"/>
                  </a:srgbClr>
                </a:outerShdw>
              </a:effectLst>
            </a:endParaRPr>
          </a:p>
          <a:p>
            <a:pPr algn="just"/>
            <a:r>
              <a:rPr lang="tr-TR" sz="2800" dirty="0" smtClean="0">
                <a:ln w="0"/>
                <a:solidFill>
                  <a:srgbClr val="000000"/>
                </a:solidFill>
                <a:effectLst>
                  <a:outerShdw blurRad="38100" dist="19050" dir="2700000" algn="tl" rotWithShape="0">
                    <a:srgbClr val="000000">
                      <a:alpha val="40000"/>
                    </a:srgbClr>
                  </a:outerShdw>
                </a:effectLst>
              </a:rPr>
              <a:t>   Kuvveti keşfedelim etkinliğini yapalım.</a:t>
            </a:r>
            <a:endParaRPr lang="tr-TR" sz="2800" dirty="0">
              <a:ln w="0"/>
              <a:solidFill>
                <a:srgbClr val="000000"/>
              </a:solidFill>
              <a:effectLst>
                <a:outerShdw blurRad="38100" dist="19050" dir="2700000" algn="tl" rotWithShape="0">
                  <a:srgbClr val="000000">
                    <a:alpha val="40000"/>
                  </a:srgbClr>
                </a:outerShdw>
              </a:effectLst>
            </a:endParaRPr>
          </a:p>
        </p:txBody>
      </p:sp>
      <p:sp>
        <p:nvSpPr>
          <p:cNvPr id="17" name="Metin kutusu 16"/>
          <p:cNvSpPr txBox="1"/>
          <p:nvPr/>
        </p:nvSpPr>
        <p:spPr>
          <a:xfrm>
            <a:off x="9780581" y="2848140"/>
            <a:ext cx="2209258" cy="892552"/>
          </a:xfrm>
          <a:prstGeom prst="rect">
            <a:avLst/>
          </a:prstGeom>
          <a:noFill/>
        </p:spPr>
        <p:txBody>
          <a:bodyPr wrap="none" rtlCol="0">
            <a:spAutoFit/>
          </a:bodyPr>
          <a:lstStyle/>
          <a:p>
            <a:pPr algn="ct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CİSİMLERİ </a:t>
            </a:r>
            <a:endPar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HAREKET </a:t>
            </a:r>
            <a:r>
              <a:rPr lang="tr-TR" sz="1600"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ETTİRME </a:t>
            </a:r>
            <a:endParaRPr lang="tr-TR" sz="1600"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endParaRPr>
          </a:p>
          <a:p>
            <a:pPr algn="ctr"/>
            <a:r>
              <a:rPr lang="tr-TR" b="1" dirty="0" smtClean="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VE </a:t>
            </a:r>
            <a:r>
              <a:rPr lang="tr-TR" b="1" dirty="0">
                <a:ln/>
                <a:pattFill prst="dkUpDiag">
                  <a:fgClr>
                    <a:srgbClr val="FFFFFF">
                      <a:lumMod val="50000"/>
                    </a:srgbClr>
                  </a:fgClr>
                  <a:bgClr>
                    <a:srgbClr val="000000">
                      <a:lumMod val="75000"/>
                      <a:lumOff val="25000"/>
                    </a:srgbClr>
                  </a:bgClr>
                </a:pattFill>
                <a:effectLst>
                  <a:outerShdw blurRad="38100" dist="19050" dir="2700000" algn="tl" rotWithShape="0">
                    <a:srgbClr val="000000">
                      <a:lumMod val="50000"/>
                      <a:alpha val="40000"/>
                    </a:srgbClr>
                  </a:outerShdw>
                </a:effectLst>
              </a:rPr>
              <a:t>DURDURMA</a:t>
            </a:r>
          </a:p>
        </p:txBody>
      </p:sp>
      <p:pic>
        <p:nvPicPr>
          <p:cNvPr id="2" name="Resim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4765" y="3654215"/>
            <a:ext cx="3536264" cy="2009405"/>
          </a:xfrm>
          <a:prstGeom prst="rect">
            <a:avLst/>
          </a:prstGeom>
        </p:spPr>
      </p:pic>
      <p:sp>
        <p:nvSpPr>
          <p:cNvPr id="3" name="Dikdörtgen 2"/>
          <p:cNvSpPr/>
          <p:nvPr/>
        </p:nvSpPr>
        <p:spPr>
          <a:xfrm>
            <a:off x="2128667" y="1899982"/>
            <a:ext cx="7231053" cy="1477328"/>
          </a:xfrm>
          <a:prstGeom prst="rect">
            <a:avLst/>
          </a:prstGeom>
        </p:spPr>
        <p:txBody>
          <a:bodyPr wrap="square">
            <a:spAutoFit/>
          </a:bodyPr>
          <a:lstStyle/>
          <a:p>
            <a:pPr marL="285750" indent="-285750">
              <a:buFont typeface="Wingdings" panose="05000000000000000000" pitchFamily="2" charset="2"/>
              <a:buChar char="§"/>
            </a:pPr>
            <a:r>
              <a:rPr lang="tr-TR" dirty="0">
                <a:ln w="0"/>
                <a:effectLst>
                  <a:outerShdw blurRad="38100" dist="19050" dir="2700000" algn="tl" rotWithShape="0">
                    <a:schemeClr val="dk1">
                      <a:alpha val="40000"/>
                    </a:schemeClr>
                  </a:outerShdw>
                </a:effectLst>
              </a:rPr>
              <a:t>Sınıfımızda gördüğümüz varlıkları iterek veya çekerek hareket ettirmeye çalışalım.</a:t>
            </a:r>
          </a:p>
          <a:p>
            <a:pPr marL="285750" indent="-285750">
              <a:buFont typeface="Wingdings" panose="05000000000000000000" pitchFamily="2" charset="2"/>
              <a:buChar char="§"/>
            </a:pPr>
            <a:endParaRPr lang="tr-TR" dirty="0">
              <a:ln w="0"/>
              <a:effectLst>
                <a:outerShdw blurRad="38100" dist="19050" dir="2700000" algn="tl" rotWithShape="0">
                  <a:schemeClr val="dk1">
                    <a:alpha val="40000"/>
                  </a:schemeClr>
                </a:outerShdw>
              </a:effectLst>
            </a:endParaRPr>
          </a:p>
          <a:p>
            <a:pPr marL="285750" indent="-285750">
              <a:buFont typeface="Wingdings" panose="05000000000000000000" pitchFamily="2" charset="2"/>
              <a:buChar char="§"/>
            </a:pPr>
            <a:r>
              <a:rPr lang="tr-TR" dirty="0">
                <a:ln w="0"/>
                <a:effectLst>
                  <a:outerShdw blurRad="38100" dist="19050" dir="2700000" algn="tl" rotWithShape="0">
                    <a:schemeClr val="dk1">
                      <a:alpha val="40000"/>
                    </a:schemeClr>
                  </a:outerShdw>
                </a:effectLst>
              </a:rPr>
              <a:t>Hareket ettirebildiğimiz veya hareket ettiremediğimiz varlıkları </a:t>
            </a:r>
            <a:r>
              <a:rPr lang="tr-TR" dirty="0" smtClean="0">
                <a:ln w="0"/>
                <a:effectLst>
                  <a:outerShdw blurRad="38100" dist="19050" dir="2700000" algn="tl" rotWithShape="0">
                    <a:schemeClr val="dk1">
                      <a:alpha val="40000"/>
                    </a:schemeClr>
                  </a:outerShdw>
                </a:effectLst>
              </a:rPr>
              <a:t>kitabımızdaki </a:t>
            </a:r>
            <a:r>
              <a:rPr lang="tr-TR" dirty="0">
                <a:ln w="0"/>
                <a:effectLst>
                  <a:outerShdw blurRad="38100" dist="19050" dir="2700000" algn="tl" rotWithShape="0">
                    <a:schemeClr val="dk1">
                      <a:alpha val="40000"/>
                    </a:schemeClr>
                  </a:outerShdw>
                </a:effectLst>
              </a:rPr>
              <a:t>tabloya yazalım.</a:t>
            </a:r>
          </a:p>
        </p:txBody>
      </p:sp>
    </p:spTree>
    <p:custDataLst>
      <p:tags r:id="rId1"/>
    </p:custDataLst>
    <p:extLst>
      <p:ext uri="{BB962C8B-B14F-4D97-AF65-F5344CB8AC3E}">
        <p14:creationId xmlns:p14="http://schemas.microsoft.com/office/powerpoint/2010/main" val="2601711413"/>
      </p:ext>
    </p:extLst>
  </p:cSld>
  <p:clrMapOvr>
    <a:masterClrMapping/>
  </p:clrMapOvr>
  <p:transition spd="med" advClick="0">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43" name="Yuvarlatılmış Dikdörtgen 42">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sp>
        <p:nvSpPr>
          <p:cNvPr id="9" name="Dikdörtgen 8"/>
          <p:cNvSpPr/>
          <p:nvPr/>
        </p:nvSpPr>
        <p:spPr>
          <a:xfrm>
            <a:off x="125019" y="147200"/>
            <a:ext cx="4693080"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b="0" cap="none" spc="0" dirty="0" smtClean="0">
                <a:ln w="0"/>
                <a:solidFill>
                  <a:schemeClr val="tx1"/>
                </a:solidFill>
                <a:effectLst>
                  <a:outerShdw blurRad="38100" dist="19050" dir="2700000" algn="tl" rotWithShape="0">
                    <a:schemeClr val="dk1">
                      <a:alpha val="40000"/>
                    </a:schemeClr>
                  </a:outerShdw>
                </a:effectLst>
              </a:rPr>
              <a:t>Kuvveti Keşfedelim</a:t>
            </a:r>
            <a:endParaRPr lang="tr-TR" sz="3600" b="0" cap="none" spc="0" dirty="0">
              <a:ln w="0"/>
              <a:solidFill>
                <a:schemeClr val="tx1"/>
              </a:solidFill>
              <a:effectLst>
                <a:outerShdw blurRad="38100" dist="19050" dir="2700000" algn="tl" rotWithShape="0">
                  <a:schemeClr val="dk1">
                    <a:alpha val="40000"/>
                  </a:schemeClr>
                </a:outerShdw>
              </a:effectLst>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24" y="793531"/>
            <a:ext cx="3958612" cy="2835223"/>
          </a:xfrm>
          <a:prstGeom prst="rect">
            <a:avLst/>
          </a:prstGeom>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110" y="3822374"/>
            <a:ext cx="3934926" cy="2738847"/>
          </a:xfrm>
          <a:prstGeom prst="rect">
            <a:avLst/>
          </a:prstGeom>
        </p:spPr>
      </p:pic>
      <p:sp>
        <p:nvSpPr>
          <p:cNvPr id="8" name="Dikdörtgen 7"/>
          <p:cNvSpPr/>
          <p:nvPr/>
        </p:nvSpPr>
        <p:spPr>
          <a:xfrm>
            <a:off x="4818099" y="793531"/>
            <a:ext cx="7122695" cy="1200329"/>
          </a:xfrm>
          <a:prstGeom prst="rect">
            <a:avLst/>
          </a:prstGeom>
        </p:spPr>
        <p:txBody>
          <a:bodyPr wrap="square">
            <a:spAutoFit/>
          </a:bodyPr>
          <a:lstStyle/>
          <a:p>
            <a:pPr marL="342900"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Sınıftan dışarı çıkmak isteyen Ceyda kapıyı açar ve kapatmadan çıkar. Ceyda hangi kuvveti uygulamıştır ?</a:t>
            </a:r>
          </a:p>
        </p:txBody>
      </p:sp>
      <p:sp>
        <p:nvSpPr>
          <p:cNvPr id="90" name="Dikdörtgen 89"/>
          <p:cNvSpPr/>
          <p:nvPr/>
        </p:nvSpPr>
        <p:spPr>
          <a:xfrm>
            <a:off x="4818098" y="3822374"/>
            <a:ext cx="7122695" cy="830997"/>
          </a:xfrm>
          <a:prstGeom prst="rect">
            <a:avLst/>
          </a:prstGeom>
        </p:spPr>
        <p:txBody>
          <a:bodyPr wrap="square">
            <a:spAutoFit/>
          </a:bodyPr>
          <a:lstStyle/>
          <a:p>
            <a:pPr marL="342900" indent="-342900" algn="just">
              <a:buFont typeface="Wingdings" panose="05000000000000000000" pitchFamily="2" charset="2"/>
              <a:buChar char="Ø"/>
            </a:pPr>
            <a:r>
              <a:rPr lang="tr-TR" sz="2400" dirty="0">
                <a:ln w="0"/>
                <a:effectLst>
                  <a:outerShdw blurRad="38100" dist="19050" dir="2700000" algn="tl" rotWithShape="0">
                    <a:schemeClr val="dk1">
                      <a:alpha val="40000"/>
                    </a:schemeClr>
                  </a:outerShdw>
                </a:effectLst>
              </a:rPr>
              <a:t>Arkadaşı Büşra gider ve kapıyı kapatır. Büşra hangi kuvveti uygulamıştır ?</a:t>
            </a:r>
          </a:p>
        </p:txBody>
      </p:sp>
      <p:sp>
        <p:nvSpPr>
          <p:cNvPr id="91" name="Dikdörtgen 90"/>
          <p:cNvSpPr/>
          <p:nvPr/>
        </p:nvSpPr>
        <p:spPr>
          <a:xfrm>
            <a:off x="6038671" y="6412622"/>
            <a:ext cx="3276025" cy="307777"/>
          </a:xfrm>
          <a:prstGeom prst="rect">
            <a:avLst/>
          </a:prstGeom>
          <a:noFill/>
        </p:spPr>
        <p:txBody>
          <a:bodyPr wrap="none" lIns="91440" tIns="45720" rIns="91440" bIns="45720">
            <a:spAutoFit/>
          </a:bodyPr>
          <a:lstStyle/>
          <a:p>
            <a:pPr algn="ctr"/>
            <a:r>
              <a:rPr lang="tr-TR" sz="1400" b="0" cap="none" spc="0" dirty="0" smtClean="0">
                <a:ln w="0"/>
                <a:solidFill>
                  <a:schemeClr val="tx1">
                    <a:lumMod val="95000"/>
                    <a:lumOff val="5000"/>
                  </a:schemeClr>
                </a:solidFill>
                <a:effectLst>
                  <a:outerShdw blurRad="38100" dist="19050" dir="2700000" algn="tl" rotWithShape="0">
                    <a:schemeClr val="dk1">
                      <a:alpha val="40000"/>
                    </a:schemeClr>
                  </a:outerShdw>
                </a:effectLst>
              </a:rPr>
              <a:t>Not : Klavyede </a:t>
            </a:r>
            <a:r>
              <a:rPr lang="tr-TR" sz="1400" b="0" cap="none" spc="0" dirty="0" err="1" smtClean="0">
                <a:ln w="0"/>
                <a:solidFill>
                  <a:schemeClr val="tx1">
                    <a:lumMod val="95000"/>
                    <a:lumOff val="5000"/>
                  </a:schemeClr>
                </a:solidFill>
                <a:effectLst>
                  <a:outerShdw blurRad="38100" dist="19050" dir="2700000" algn="tl" rotWithShape="0">
                    <a:schemeClr val="dk1">
                      <a:alpha val="40000"/>
                    </a:schemeClr>
                  </a:outerShdw>
                </a:effectLst>
              </a:rPr>
              <a:t>enter</a:t>
            </a:r>
            <a:r>
              <a:rPr lang="tr-TR" sz="1400" b="0" cap="none" spc="0" dirty="0" smtClean="0">
                <a:ln w="0"/>
                <a:solidFill>
                  <a:schemeClr val="tx1">
                    <a:lumMod val="95000"/>
                    <a:lumOff val="5000"/>
                  </a:schemeClr>
                </a:solidFill>
                <a:effectLst>
                  <a:outerShdw blurRad="38100" dist="19050" dir="2700000" algn="tl" rotWithShape="0">
                    <a:schemeClr val="dk1">
                      <a:alpha val="40000"/>
                    </a:schemeClr>
                  </a:outerShdw>
                </a:effectLst>
              </a:rPr>
              <a:t> tuşuyla ilerleyiniz.</a:t>
            </a:r>
            <a:endParaRPr lang="tr-TR" sz="1400" b="0" cap="none" spc="0" dirty="0">
              <a:ln w="0"/>
              <a:solidFill>
                <a:schemeClr val="tx1">
                  <a:lumMod val="95000"/>
                  <a:lumOff val="5000"/>
                </a:schemeClr>
              </a:solidFill>
              <a:effectLst>
                <a:outerShdw blurRad="38100" dist="19050" dir="2700000" algn="tl" rotWithShape="0">
                  <a:schemeClr val="dk1">
                    <a:alpha val="40000"/>
                  </a:schemeClr>
                </a:outerShdw>
              </a:effectLst>
            </a:endParaRPr>
          </a:p>
        </p:txBody>
      </p:sp>
      <p:sp>
        <p:nvSpPr>
          <p:cNvPr id="92" name="Yay 91"/>
          <p:cNvSpPr/>
          <p:nvPr/>
        </p:nvSpPr>
        <p:spPr>
          <a:xfrm rot="6009286">
            <a:off x="1922382" y="503640"/>
            <a:ext cx="1744426" cy="2788520"/>
          </a:xfrm>
          <a:prstGeom prst="arc">
            <a:avLst>
              <a:gd name="adj1" fmla="val 16100645"/>
              <a:gd name="adj2" fmla="val 4378224"/>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93" name="Yay 92"/>
          <p:cNvSpPr/>
          <p:nvPr/>
        </p:nvSpPr>
        <p:spPr>
          <a:xfrm rot="6009286">
            <a:off x="1717371" y="3980556"/>
            <a:ext cx="1744426" cy="2788520"/>
          </a:xfrm>
          <a:prstGeom prst="arc">
            <a:avLst>
              <a:gd name="adj1" fmla="val 16100645"/>
              <a:gd name="adj2" fmla="val 4378224"/>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ustDataLst>
      <p:tags r:id="rId1"/>
    </p:custDataLst>
    <p:extLst>
      <p:ext uri="{BB962C8B-B14F-4D97-AF65-F5344CB8AC3E}">
        <p14:creationId xmlns:p14="http://schemas.microsoft.com/office/powerpoint/2010/main" val="2905423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repeatCount="indefinite" fill="remove"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left)">
                                      <p:cBhvr>
                                        <p:cTn id="17" dur="2000"/>
                                        <p:tgtEl>
                                          <p:spTgt spid="9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47" presetClass="entr" presetSubtype="0"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1000"/>
                                        <p:tgtEl>
                                          <p:spTgt spid="90"/>
                                        </p:tgtEl>
                                      </p:cBhvr>
                                    </p:animEffect>
                                    <p:anim calcmode="lin" valueType="num">
                                      <p:cBhvr>
                                        <p:cTn id="27" dur="1000" fill="hold"/>
                                        <p:tgtEl>
                                          <p:spTgt spid="90"/>
                                        </p:tgtEl>
                                        <p:attrNameLst>
                                          <p:attrName>ppt_x</p:attrName>
                                        </p:attrNameLst>
                                      </p:cBhvr>
                                      <p:tavLst>
                                        <p:tav tm="0">
                                          <p:val>
                                            <p:strVal val="#ppt_x"/>
                                          </p:val>
                                        </p:tav>
                                        <p:tav tm="100000">
                                          <p:val>
                                            <p:strVal val="#ppt_x"/>
                                          </p:val>
                                        </p:tav>
                                      </p:tavLst>
                                    </p:anim>
                                    <p:anim calcmode="lin" valueType="num">
                                      <p:cBhvr>
                                        <p:cTn id="28" dur="1000" fill="hold"/>
                                        <p:tgtEl>
                                          <p:spTgt spid="9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2" repeatCount="indefinite" fill="remove"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right)">
                                      <p:cBhvr>
                                        <p:cTn id="32" dur="2000"/>
                                        <p:tgtEl>
                                          <p:spTgt spid="93"/>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 grpId="0"/>
      <p:bldP spid="90" grpId="0"/>
      <p:bldP spid="92" grpId="0" animBg="1"/>
      <p:bldP spid="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4693080"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a:ln w="0"/>
                <a:effectLst>
                  <a:outerShdw blurRad="38100" dist="19050" dir="2700000" algn="tl" rotWithShape="0">
                    <a:schemeClr val="dk1">
                      <a:alpha val="40000"/>
                    </a:schemeClr>
                  </a:outerShdw>
                </a:effectLst>
              </a:rPr>
              <a:t>Kuvveti Keşfedelim</a:t>
            </a:r>
          </a:p>
        </p:txBody>
      </p:sp>
      <p:sp>
        <p:nvSpPr>
          <p:cNvPr id="14" name="Dikdörtgen 13"/>
          <p:cNvSpPr/>
          <p:nvPr/>
        </p:nvSpPr>
        <p:spPr>
          <a:xfrm>
            <a:off x="552334" y="1051800"/>
            <a:ext cx="10123882" cy="1815882"/>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800" dirty="0">
                <a:ln w="0"/>
                <a:solidFill>
                  <a:srgbClr val="000000"/>
                </a:solidFill>
                <a:effectLst>
                  <a:outerShdw blurRad="38100" dist="19050" dir="2700000" algn="tl" rotWithShape="0">
                    <a:srgbClr val="000000">
                      <a:alpha val="40000"/>
                    </a:srgbClr>
                  </a:outerShdw>
                </a:effectLst>
              </a:rPr>
              <a:t>Hareketsiz varlıkları hareket ettirmek istediğimizde varlıkları itmemiz veya çekmemiz gerekir. Bu itme ve çekme sırasında cisimlere kuvvet uygularız. Uyguladığımız bu itme ve çekme kuvveti cisimleri hareket ettirebilir.</a:t>
            </a:r>
          </a:p>
        </p:txBody>
      </p:sp>
      <p:grpSp>
        <p:nvGrpSpPr>
          <p:cNvPr id="7" name="Grup 6"/>
          <p:cNvGrpSpPr/>
          <p:nvPr/>
        </p:nvGrpSpPr>
        <p:grpSpPr>
          <a:xfrm>
            <a:off x="12015696" y="2583447"/>
            <a:ext cx="4591051" cy="3126760"/>
            <a:chOff x="11582399" y="793531"/>
            <a:chExt cx="4591051" cy="3126760"/>
          </a:xfrm>
        </p:grpSpPr>
        <p:pic>
          <p:nvPicPr>
            <p:cNvPr id="6" name="Resim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582399" y="1901399"/>
              <a:ext cx="2085947" cy="2018892"/>
            </a:xfrm>
            <a:prstGeom prst="rect">
              <a:avLst/>
            </a:prstGeom>
          </p:spPr>
        </p:pic>
        <p:sp>
          <p:nvSpPr>
            <p:cNvPr id="12" name="Freeform 27"/>
            <p:cNvSpPr>
              <a:spLocks/>
            </p:cNvSpPr>
            <p:nvPr/>
          </p:nvSpPr>
          <p:spPr bwMode="auto">
            <a:xfrm>
              <a:off x="13044895" y="793531"/>
              <a:ext cx="3128555" cy="3126759"/>
            </a:xfrm>
            <a:custGeom>
              <a:avLst/>
              <a:gdLst>
                <a:gd name="T0" fmla="*/ 363 w 1180"/>
                <a:gd name="T1" fmla="*/ 29 h 1149"/>
                <a:gd name="T2" fmla="*/ 406 w 1180"/>
                <a:gd name="T3" fmla="*/ 66 h 1149"/>
                <a:gd name="T4" fmla="*/ 436 w 1180"/>
                <a:gd name="T5" fmla="*/ 141 h 1149"/>
                <a:gd name="T6" fmla="*/ 496 w 1180"/>
                <a:gd name="T7" fmla="*/ 159 h 1149"/>
                <a:gd name="T8" fmla="*/ 610 w 1180"/>
                <a:gd name="T9" fmla="*/ 283 h 1149"/>
                <a:gd name="T10" fmla="*/ 716 w 1180"/>
                <a:gd name="T11" fmla="*/ 431 h 1149"/>
                <a:gd name="T12" fmla="*/ 769 w 1180"/>
                <a:gd name="T13" fmla="*/ 500 h 1149"/>
                <a:gd name="T14" fmla="*/ 813 w 1180"/>
                <a:gd name="T15" fmla="*/ 642 h 1149"/>
                <a:gd name="T16" fmla="*/ 885 w 1180"/>
                <a:gd name="T17" fmla="*/ 762 h 1149"/>
                <a:gd name="T18" fmla="*/ 1049 w 1180"/>
                <a:gd name="T19" fmla="*/ 943 h 1149"/>
                <a:gd name="T20" fmla="*/ 1092 w 1180"/>
                <a:gd name="T21" fmla="*/ 994 h 1149"/>
                <a:gd name="T22" fmla="*/ 1180 w 1180"/>
                <a:gd name="T23" fmla="*/ 1057 h 1149"/>
                <a:gd name="T24" fmla="*/ 1141 w 1180"/>
                <a:gd name="T25" fmla="*/ 1091 h 1149"/>
                <a:gd name="T26" fmla="*/ 1088 w 1180"/>
                <a:gd name="T27" fmla="*/ 1117 h 1149"/>
                <a:gd name="T28" fmla="*/ 1028 w 1180"/>
                <a:gd name="T29" fmla="*/ 1149 h 1149"/>
                <a:gd name="T30" fmla="*/ 952 w 1180"/>
                <a:gd name="T31" fmla="*/ 1117 h 1149"/>
                <a:gd name="T32" fmla="*/ 985 w 1180"/>
                <a:gd name="T33" fmla="*/ 1091 h 1149"/>
                <a:gd name="T34" fmla="*/ 1036 w 1180"/>
                <a:gd name="T35" fmla="*/ 1065 h 1149"/>
                <a:gd name="T36" fmla="*/ 1017 w 1180"/>
                <a:gd name="T37" fmla="*/ 1042 h 1149"/>
                <a:gd name="T38" fmla="*/ 877 w 1180"/>
                <a:gd name="T39" fmla="*/ 945 h 1149"/>
                <a:gd name="T40" fmla="*/ 716 w 1180"/>
                <a:gd name="T41" fmla="*/ 792 h 1149"/>
                <a:gd name="T42" fmla="*/ 559 w 1180"/>
                <a:gd name="T43" fmla="*/ 739 h 1149"/>
                <a:gd name="T44" fmla="*/ 550 w 1180"/>
                <a:gd name="T45" fmla="*/ 821 h 1149"/>
                <a:gd name="T46" fmla="*/ 617 w 1180"/>
                <a:gd name="T47" fmla="*/ 997 h 1149"/>
                <a:gd name="T48" fmla="*/ 671 w 1180"/>
                <a:gd name="T49" fmla="*/ 1085 h 1149"/>
                <a:gd name="T50" fmla="*/ 653 w 1180"/>
                <a:gd name="T51" fmla="*/ 1132 h 1149"/>
                <a:gd name="T52" fmla="*/ 598 w 1180"/>
                <a:gd name="T53" fmla="*/ 1119 h 1149"/>
                <a:gd name="T54" fmla="*/ 509 w 1180"/>
                <a:gd name="T55" fmla="*/ 1138 h 1149"/>
                <a:gd name="T56" fmla="*/ 440 w 1180"/>
                <a:gd name="T57" fmla="*/ 1106 h 1149"/>
                <a:gd name="T58" fmla="*/ 475 w 1180"/>
                <a:gd name="T59" fmla="*/ 1078 h 1149"/>
                <a:gd name="T60" fmla="*/ 552 w 1180"/>
                <a:gd name="T61" fmla="*/ 1035 h 1149"/>
                <a:gd name="T62" fmla="*/ 490 w 1180"/>
                <a:gd name="T63" fmla="*/ 937 h 1149"/>
                <a:gd name="T64" fmla="*/ 391 w 1180"/>
                <a:gd name="T65" fmla="*/ 805 h 1149"/>
                <a:gd name="T66" fmla="*/ 462 w 1180"/>
                <a:gd name="T67" fmla="*/ 620 h 1149"/>
                <a:gd name="T68" fmla="*/ 505 w 1180"/>
                <a:gd name="T69" fmla="*/ 519 h 1149"/>
                <a:gd name="T70" fmla="*/ 404 w 1180"/>
                <a:gd name="T71" fmla="*/ 333 h 1149"/>
                <a:gd name="T72" fmla="*/ 415 w 1180"/>
                <a:gd name="T73" fmla="*/ 481 h 1149"/>
                <a:gd name="T74" fmla="*/ 372 w 1180"/>
                <a:gd name="T75" fmla="*/ 524 h 1149"/>
                <a:gd name="T76" fmla="*/ 385 w 1180"/>
                <a:gd name="T77" fmla="*/ 320 h 1149"/>
                <a:gd name="T78" fmla="*/ 339 w 1180"/>
                <a:gd name="T79" fmla="*/ 365 h 1149"/>
                <a:gd name="T80" fmla="*/ 174 w 1180"/>
                <a:gd name="T81" fmla="*/ 476 h 1149"/>
                <a:gd name="T82" fmla="*/ 112 w 1180"/>
                <a:gd name="T83" fmla="*/ 479 h 1149"/>
                <a:gd name="T84" fmla="*/ 60 w 1180"/>
                <a:gd name="T85" fmla="*/ 438 h 1149"/>
                <a:gd name="T86" fmla="*/ 0 w 1180"/>
                <a:gd name="T87" fmla="*/ 416 h 1149"/>
                <a:gd name="T88" fmla="*/ 15 w 1180"/>
                <a:gd name="T89" fmla="*/ 408 h 1149"/>
                <a:gd name="T90" fmla="*/ 54 w 1180"/>
                <a:gd name="T91" fmla="*/ 408 h 1149"/>
                <a:gd name="T92" fmla="*/ 120 w 1180"/>
                <a:gd name="T93" fmla="*/ 429 h 1149"/>
                <a:gd name="T94" fmla="*/ 152 w 1180"/>
                <a:gd name="T95" fmla="*/ 408 h 1149"/>
                <a:gd name="T96" fmla="*/ 217 w 1180"/>
                <a:gd name="T97" fmla="*/ 343 h 1149"/>
                <a:gd name="T98" fmla="*/ 303 w 1180"/>
                <a:gd name="T99" fmla="*/ 275 h 1149"/>
                <a:gd name="T100" fmla="*/ 346 w 1180"/>
                <a:gd name="T101" fmla="*/ 227 h 1149"/>
                <a:gd name="T102" fmla="*/ 344 w 1180"/>
                <a:gd name="T103" fmla="*/ 201 h 1149"/>
                <a:gd name="T104" fmla="*/ 307 w 1180"/>
                <a:gd name="T105" fmla="*/ 204 h 1149"/>
                <a:gd name="T106" fmla="*/ 279 w 1180"/>
                <a:gd name="T107" fmla="*/ 204 h 1149"/>
                <a:gd name="T108" fmla="*/ 268 w 1180"/>
                <a:gd name="T109" fmla="*/ 165 h 1149"/>
                <a:gd name="T110" fmla="*/ 251 w 1180"/>
                <a:gd name="T111" fmla="*/ 143 h 1149"/>
                <a:gd name="T112" fmla="*/ 245 w 1180"/>
                <a:gd name="T113" fmla="*/ 130 h 1149"/>
                <a:gd name="T114" fmla="*/ 256 w 1180"/>
                <a:gd name="T115" fmla="*/ 87 h 1149"/>
                <a:gd name="T116" fmla="*/ 247 w 1180"/>
                <a:gd name="T117" fmla="*/ 45 h 1149"/>
                <a:gd name="T118" fmla="*/ 282 w 1180"/>
                <a:gd name="T119" fmla="*/ 4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0" h="1149">
                  <a:moveTo>
                    <a:pt x="299" y="0"/>
                  </a:moveTo>
                  <a:lnTo>
                    <a:pt x="318" y="2"/>
                  </a:lnTo>
                  <a:lnTo>
                    <a:pt x="337" y="8"/>
                  </a:lnTo>
                  <a:lnTo>
                    <a:pt x="352" y="15"/>
                  </a:lnTo>
                  <a:lnTo>
                    <a:pt x="363" y="29"/>
                  </a:lnTo>
                  <a:lnTo>
                    <a:pt x="376" y="27"/>
                  </a:lnTo>
                  <a:lnTo>
                    <a:pt x="387" y="32"/>
                  </a:lnTo>
                  <a:lnTo>
                    <a:pt x="397" y="42"/>
                  </a:lnTo>
                  <a:lnTo>
                    <a:pt x="402" y="55"/>
                  </a:lnTo>
                  <a:lnTo>
                    <a:pt x="406" y="66"/>
                  </a:lnTo>
                  <a:lnTo>
                    <a:pt x="404" y="85"/>
                  </a:lnTo>
                  <a:lnTo>
                    <a:pt x="397" y="100"/>
                  </a:lnTo>
                  <a:lnTo>
                    <a:pt x="406" y="116"/>
                  </a:lnTo>
                  <a:lnTo>
                    <a:pt x="419" y="131"/>
                  </a:lnTo>
                  <a:lnTo>
                    <a:pt x="436" y="141"/>
                  </a:lnTo>
                  <a:lnTo>
                    <a:pt x="434" y="144"/>
                  </a:lnTo>
                  <a:lnTo>
                    <a:pt x="434" y="146"/>
                  </a:lnTo>
                  <a:lnTo>
                    <a:pt x="454" y="144"/>
                  </a:lnTo>
                  <a:lnTo>
                    <a:pt x="475" y="150"/>
                  </a:lnTo>
                  <a:lnTo>
                    <a:pt x="496" y="159"/>
                  </a:lnTo>
                  <a:lnTo>
                    <a:pt x="516" y="173"/>
                  </a:lnTo>
                  <a:lnTo>
                    <a:pt x="533" y="188"/>
                  </a:lnTo>
                  <a:lnTo>
                    <a:pt x="548" y="201"/>
                  </a:lnTo>
                  <a:lnTo>
                    <a:pt x="582" y="242"/>
                  </a:lnTo>
                  <a:lnTo>
                    <a:pt x="610" y="283"/>
                  </a:lnTo>
                  <a:lnTo>
                    <a:pt x="638" y="326"/>
                  </a:lnTo>
                  <a:lnTo>
                    <a:pt x="668" y="369"/>
                  </a:lnTo>
                  <a:lnTo>
                    <a:pt x="699" y="410"/>
                  </a:lnTo>
                  <a:lnTo>
                    <a:pt x="707" y="418"/>
                  </a:lnTo>
                  <a:lnTo>
                    <a:pt x="716" y="431"/>
                  </a:lnTo>
                  <a:lnTo>
                    <a:pt x="727" y="444"/>
                  </a:lnTo>
                  <a:lnTo>
                    <a:pt x="737" y="459"/>
                  </a:lnTo>
                  <a:lnTo>
                    <a:pt x="741" y="472"/>
                  </a:lnTo>
                  <a:lnTo>
                    <a:pt x="752" y="479"/>
                  </a:lnTo>
                  <a:lnTo>
                    <a:pt x="769" y="500"/>
                  </a:lnTo>
                  <a:lnTo>
                    <a:pt x="784" y="526"/>
                  </a:lnTo>
                  <a:lnTo>
                    <a:pt x="795" y="554"/>
                  </a:lnTo>
                  <a:lnTo>
                    <a:pt x="804" y="586"/>
                  </a:lnTo>
                  <a:lnTo>
                    <a:pt x="810" y="614"/>
                  </a:lnTo>
                  <a:lnTo>
                    <a:pt x="813" y="642"/>
                  </a:lnTo>
                  <a:lnTo>
                    <a:pt x="819" y="666"/>
                  </a:lnTo>
                  <a:lnTo>
                    <a:pt x="828" y="692"/>
                  </a:lnTo>
                  <a:lnTo>
                    <a:pt x="840" y="717"/>
                  </a:lnTo>
                  <a:lnTo>
                    <a:pt x="855" y="737"/>
                  </a:lnTo>
                  <a:lnTo>
                    <a:pt x="885" y="762"/>
                  </a:lnTo>
                  <a:lnTo>
                    <a:pt x="916" y="786"/>
                  </a:lnTo>
                  <a:lnTo>
                    <a:pt x="946" y="812"/>
                  </a:lnTo>
                  <a:lnTo>
                    <a:pt x="993" y="863"/>
                  </a:lnTo>
                  <a:lnTo>
                    <a:pt x="1032" y="919"/>
                  </a:lnTo>
                  <a:lnTo>
                    <a:pt x="1049" y="943"/>
                  </a:lnTo>
                  <a:lnTo>
                    <a:pt x="1068" y="965"/>
                  </a:lnTo>
                  <a:lnTo>
                    <a:pt x="1077" y="975"/>
                  </a:lnTo>
                  <a:lnTo>
                    <a:pt x="1085" y="982"/>
                  </a:lnTo>
                  <a:lnTo>
                    <a:pt x="1092" y="994"/>
                  </a:lnTo>
                  <a:lnTo>
                    <a:pt x="1092" y="994"/>
                  </a:lnTo>
                  <a:lnTo>
                    <a:pt x="1109" y="999"/>
                  </a:lnTo>
                  <a:lnTo>
                    <a:pt x="1124" y="1007"/>
                  </a:lnTo>
                  <a:lnTo>
                    <a:pt x="1150" y="1025"/>
                  </a:lnTo>
                  <a:lnTo>
                    <a:pt x="1172" y="1046"/>
                  </a:lnTo>
                  <a:lnTo>
                    <a:pt x="1180" y="1057"/>
                  </a:lnTo>
                  <a:lnTo>
                    <a:pt x="1178" y="1066"/>
                  </a:lnTo>
                  <a:lnTo>
                    <a:pt x="1172" y="1074"/>
                  </a:lnTo>
                  <a:lnTo>
                    <a:pt x="1163" y="1081"/>
                  </a:lnTo>
                  <a:lnTo>
                    <a:pt x="1152" y="1087"/>
                  </a:lnTo>
                  <a:lnTo>
                    <a:pt x="1141" y="1091"/>
                  </a:lnTo>
                  <a:lnTo>
                    <a:pt x="1131" y="1093"/>
                  </a:lnTo>
                  <a:lnTo>
                    <a:pt x="1120" y="1093"/>
                  </a:lnTo>
                  <a:lnTo>
                    <a:pt x="1109" y="1095"/>
                  </a:lnTo>
                  <a:lnTo>
                    <a:pt x="1098" y="1104"/>
                  </a:lnTo>
                  <a:lnTo>
                    <a:pt x="1088" y="1117"/>
                  </a:lnTo>
                  <a:lnTo>
                    <a:pt x="1079" y="1128"/>
                  </a:lnTo>
                  <a:lnTo>
                    <a:pt x="1070" y="1134"/>
                  </a:lnTo>
                  <a:lnTo>
                    <a:pt x="1057" y="1141"/>
                  </a:lnTo>
                  <a:lnTo>
                    <a:pt x="1042" y="1147"/>
                  </a:lnTo>
                  <a:lnTo>
                    <a:pt x="1028" y="1149"/>
                  </a:lnTo>
                  <a:lnTo>
                    <a:pt x="1000" y="1147"/>
                  </a:lnTo>
                  <a:lnTo>
                    <a:pt x="976" y="1139"/>
                  </a:lnTo>
                  <a:lnTo>
                    <a:pt x="965" y="1134"/>
                  </a:lnTo>
                  <a:lnTo>
                    <a:pt x="957" y="1126"/>
                  </a:lnTo>
                  <a:lnTo>
                    <a:pt x="952" y="1117"/>
                  </a:lnTo>
                  <a:lnTo>
                    <a:pt x="952" y="1106"/>
                  </a:lnTo>
                  <a:lnTo>
                    <a:pt x="957" y="1096"/>
                  </a:lnTo>
                  <a:lnTo>
                    <a:pt x="965" y="1093"/>
                  </a:lnTo>
                  <a:lnTo>
                    <a:pt x="974" y="1091"/>
                  </a:lnTo>
                  <a:lnTo>
                    <a:pt x="985" y="1091"/>
                  </a:lnTo>
                  <a:lnTo>
                    <a:pt x="1012" y="1083"/>
                  </a:lnTo>
                  <a:lnTo>
                    <a:pt x="1030" y="1074"/>
                  </a:lnTo>
                  <a:lnTo>
                    <a:pt x="1034" y="1072"/>
                  </a:lnTo>
                  <a:lnTo>
                    <a:pt x="1036" y="1068"/>
                  </a:lnTo>
                  <a:lnTo>
                    <a:pt x="1036" y="1065"/>
                  </a:lnTo>
                  <a:lnTo>
                    <a:pt x="1034" y="1063"/>
                  </a:lnTo>
                  <a:lnTo>
                    <a:pt x="1030" y="1061"/>
                  </a:lnTo>
                  <a:lnTo>
                    <a:pt x="1027" y="1057"/>
                  </a:lnTo>
                  <a:lnTo>
                    <a:pt x="1023" y="1053"/>
                  </a:lnTo>
                  <a:lnTo>
                    <a:pt x="1017" y="1042"/>
                  </a:lnTo>
                  <a:lnTo>
                    <a:pt x="1012" y="1031"/>
                  </a:lnTo>
                  <a:lnTo>
                    <a:pt x="1004" y="1022"/>
                  </a:lnTo>
                  <a:lnTo>
                    <a:pt x="985" y="1008"/>
                  </a:lnTo>
                  <a:lnTo>
                    <a:pt x="967" y="997"/>
                  </a:lnTo>
                  <a:lnTo>
                    <a:pt x="877" y="945"/>
                  </a:lnTo>
                  <a:lnTo>
                    <a:pt x="791" y="891"/>
                  </a:lnTo>
                  <a:lnTo>
                    <a:pt x="767" y="872"/>
                  </a:lnTo>
                  <a:lnTo>
                    <a:pt x="746" y="848"/>
                  </a:lnTo>
                  <a:lnTo>
                    <a:pt x="731" y="820"/>
                  </a:lnTo>
                  <a:lnTo>
                    <a:pt x="716" y="792"/>
                  </a:lnTo>
                  <a:lnTo>
                    <a:pt x="703" y="764"/>
                  </a:lnTo>
                  <a:lnTo>
                    <a:pt x="690" y="735"/>
                  </a:lnTo>
                  <a:lnTo>
                    <a:pt x="658" y="681"/>
                  </a:lnTo>
                  <a:lnTo>
                    <a:pt x="585" y="726"/>
                  </a:lnTo>
                  <a:lnTo>
                    <a:pt x="559" y="739"/>
                  </a:lnTo>
                  <a:lnTo>
                    <a:pt x="531" y="750"/>
                  </a:lnTo>
                  <a:lnTo>
                    <a:pt x="507" y="764"/>
                  </a:lnTo>
                  <a:lnTo>
                    <a:pt x="520" y="784"/>
                  </a:lnTo>
                  <a:lnTo>
                    <a:pt x="535" y="801"/>
                  </a:lnTo>
                  <a:lnTo>
                    <a:pt x="550" y="821"/>
                  </a:lnTo>
                  <a:lnTo>
                    <a:pt x="587" y="902"/>
                  </a:lnTo>
                  <a:lnTo>
                    <a:pt x="598" y="934"/>
                  </a:lnTo>
                  <a:lnTo>
                    <a:pt x="610" y="965"/>
                  </a:lnTo>
                  <a:lnTo>
                    <a:pt x="613" y="980"/>
                  </a:lnTo>
                  <a:lnTo>
                    <a:pt x="617" y="997"/>
                  </a:lnTo>
                  <a:lnTo>
                    <a:pt x="623" y="1014"/>
                  </a:lnTo>
                  <a:lnTo>
                    <a:pt x="640" y="1029"/>
                  </a:lnTo>
                  <a:lnTo>
                    <a:pt x="653" y="1048"/>
                  </a:lnTo>
                  <a:lnTo>
                    <a:pt x="662" y="1066"/>
                  </a:lnTo>
                  <a:lnTo>
                    <a:pt x="671" y="1085"/>
                  </a:lnTo>
                  <a:lnTo>
                    <a:pt x="677" y="1106"/>
                  </a:lnTo>
                  <a:lnTo>
                    <a:pt x="677" y="1119"/>
                  </a:lnTo>
                  <a:lnTo>
                    <a:pt x="671" y="1128"/>
                  </a:lnTo>
                  <a:lnTo>
                    <a:pt x="664" y="1132"/>
                  </a:lnTo>
                  <a:lnTo>
                    <a:pt x="653" y="1132"/>
                  </a:lnTo>
                  <a:lnTo>
                    <a:pt x="640" y="1132"/>
                  </a:lnTo>
                  <a:lnTo>
                    <a:pt x="627" y="1130"/>
                  </a:lnTo>
                  <a:lnTo>
                    <a:pt x="617" y="1126"/>
                  </a:lnTo>
                  <a:lnTo>
                    <a:pt x="608" y="1121"/>
                  </a:lnTo>
                  <a:lnTo>
                    <a:pt x="598" y="1119"/>
                  </a:lnTo>
                  <a:lnTo>
                    <a:pt x="584" y="1121"/>
                  </a:lnTo>
                  <a:lnTo>
                    <a:pt x="569" y="1126"/>
                  </a:lnTo>
                  <a:lnTo>
                    <a:pt x="555" y="1132"/>
                  </a:lnTo>
                  <a:lnTo>
                    <a:pt x="533" y="1136"/>
                  </a:lnTo>
                  <a:lnTo>
                    <a:pt x="509" y="1138"/>
                  </a:lnTo>
                  <a:lnTo>
                    <a:pt x="484" y="1134"/>
                  </a:lnTo>
                  <a:lnTo>
                    <a:pt x="464" y="1128"/>
                  </a:lnTo>
                  <a:lnTo>
                    <a:pt x="453" y="1123"/>
                  </a:lnTo>
                  <a:lnTo>
                    <a:pt x="445" y="1115"/>
                  </a:lnTo>
                  <a:lnTo>
                    <a:pt x="440" y="1106"/>
                  </a:lnTo>
                  <a:lnTo>
                    <a:pt x="440" y="1095"/>
                  </a:lnTo>
                  <a:lnTo>
                    <a:pt x="445" y="1085"/>
                  </a:lnTo>
                  <a:lnTo>
                    <a:pt x="453" y="1080"/>
                  </a:lnTo>
                  <a:lnTo>
                    <a:pt x="464" y="1080"/>
                  </a:lnTo>
                  <a:lnTo>
                    <a:pt x="475" y="1078"/>
                  </a:lnTo>
                  <a:lnTo>
                    <a:pt x="499" y="1072"/>
                  </a:lnTo>
                  <a:lnTo>
                    <a:pt x="518" y="1063"/>
                  </a:lnTo>
                  <a:lnTo>
                    <a:pt x="537" y="1050"/>
                  </a:lnTo>
                  <a:lnTo>
                    <a:pt x="555" y="1035"/>
                  </a:lnTo>
                  <a:lnTo>
                    <a:pt x="552" y="1035"/>
                  </a:lnTo>
                  <a:lnTo>
                    <a:pt x="546" y="1012"/>
                  </a:lnTo>
                  <a:lnTo>
                    <a:pt x="535" y="992"/>
                  </a:lnTo>
                  <a:lnTo>
                    <a:pt x="522" y="973"/>
                  </a:lnTo>
                  <a:lnTo>
                    <a:pt x="505" y="954"/>
                  </a:lnTo>
                  <a:lnTo>
                    <a:pt x="490" y="937"/>
                  </a:lnTo>
                  <a:lnTo>
                    <a:pt x="466" y="909"/>
                  </a:lnTo>
                  <a:lnTo>
                    <a:pt x="440" y="881"/>
                  </a:lnTo>
                  <a:lnTo>
                    <a:pt x="417" y="850"/>
                  </a:lnTo>
                  <a:lnTo>
                    <a:pt x="404" y="827"/>
                  </a:lnTo>
                  <a:lnTo>
                    <a:pt x="391" y="805"/>
                  </a:lnTo>
                  <a:lnTo>
                    <a:pt x="382" y="780"/>
                  </a:lnTo>
                  <a:lnTo>
                    <a:pt x="380" y="756"/>
                  </a:lnTo>
                  <a:lnTo>
                    <a:pt x="387" y="734"/>
                  </a:lnTo>
                  <a:lnTo>
                    <a:pt x="423" y="674"/>
                  </a:lnTo>
                  <a:lnTo>
                    <a:pt x="462" y="620"/>
                  </a:lnTo>
                  <a:lnTo>
                    <a:pt x="505" y="567"/>
                  </a:lnTo>
                  <a:lnTo>
                    <a:pt x="518" y="554"/>
                  </a:lnTo>
                  <a:lnTo>
                    <a:pt x="531" y="541"/>
                  </a:lnTo>
                  <a:lnTo>
                    <a:pt x="516" y="532"/>
                  </a:lnTo>
                  <a:lnTo>
                    <a:pt x="505" y="519"/>
                  </a:lnTo>
                  <a:lnTo>
                    <a:pt x="494" y="500"/>
                  </a:lnTo>
                  <a:lnTo>
                    <a:pt x="466" y="447"/>
                  </a:lnTo>
                  <a:lnTo>
                    <a:pt x="440" y="395"/>
                  </a:lnTo>
                  <a:lnTo>
                    <a:pt x="423" y="363"/>
                  </a:lnTo>
                  <a:lnTo>
                    <a:pt x="404" y="333"/>
                  </a:lnTo>
                  <a:lnTo>
                    <a:pt x="398" y="326"/>
                  </a:lnTo>
                  <a:lnTo>
                    <a:pt x="398" y="328"/>
                  </a:lnTo>
                  <a:lnTo>
                    <a:pt x="413" y="414"/>
                  </a:lnTo>
                  <a:lnTo>
                    <a:pt x="415" y="447"/>
                  </a:lnTo>
                  <a:lnTo>
                    <a:pt x="415" y="481"/>
                  </a:lnTo>
                  <a:lnTo>
                    <a:pt x="411" y="515"/>
                  </a:lnTo>
                  <a:lnTo>
                    <a:pt x="404" y="543"/>
                  </a:lnTo>
                  <a:lnTo>
                    <a:pt x="393" y="567"/>
                  </a:lnTo>
                  <a:lnTo>
                    <a:pt x="382" y="593"/>
                  </a:lnTo>
                  <a:lnTo>
                    <a:pt x="372" y="524"/>
                  </a:lnTo>
                  <a:lnTo>
                    <a:pt x="372" y="455"/>
                  </a:lnTo>
                  <a:lnTo>
                    <a:pt x="378" y="412"/>
                  </a:lnTo>
                  <a:lnTo>
                    <a:pt x="383" y="369"/>
                  </a:lnTo>
                  <a:lnTo>
                    <a:pt x="385" y="346"/>
                  </a:lnTo>
                  <a:lnTo>
                    <a:pt x="385" y="320"/>
                  </a:lnTo>
                  <a:lnTo>
                    <a:pt x="380" y="320"/>
                  </a:lnTo>
                  <a:lnTo>
                    <a:pt x="380" y="320"/>
                  </a:lnTo>
                  <a:lnTo>
                    <a:pt x="368" y="333"/>
                  </a:lnTo>
                  <a:lnTo>
                    <a:pt x="355" y="348"/>
                  </a:lnTo>
                  <a:lnTo>
                    <a:pt x="339" y="365"/>
                  </a:lnTo>
                  <a:lnTo>
                    <a:pt x="320" y="380"/>
                  </a:lnTo>
                  <a:lnTo>
                    <a:pt x="258" y="427"/>
                  </a:lnTo>
                  <a:lnTo>
                    <a:pt x="223" y="449"/>
                  </a:lnTo>
                  <a:lnTo>
                    <a:pt x="185" y="468"/>
                  </a:lnTo>
                  <a:lnTo>
                    <a:pt x="174" y="476"/>
                  </a:lnTo>
                  <a:lnTo>
                    <a:pt x="161" y="483"/>
                  </a:lnTo>
                  <a:lnTo>
                    <a:pt x="148" y="487"/>
                  </a:lnTo>
                  <a:lnTo>
                    <a:pt x="139" y="470"/>
                  </a:lnTo>
                  <a:lnTo>
                    <a:pt x="125" y="476"/>
                  </a:lnTo>
                  <a:lnTo>
                    <a:pt x="112" y="479"/>
                  </a:lnTo>
                  <a:lnTo>
                    <a:pt x="99" y="479"/>
                  </a:lnTo>
                  <a:lnTo>
                    <a:pt x="88" y="476"/>
                  </a:lnTo>
                  <a:lnTo>
                    <a:pt x="77" y="464"/>
                  </a:lnTo>
                  <a:lnTo>
                    <a:pt x="71" y="451"/>
                  </a:lnTo>
                  <a:lnTo>
                    <a:pt x="60" y="438"/>
                  </a:lnTo>
                  <a:lnTo>
                    <a:pt x="45" y="429"/>
                  </a:lnTo>
                  <a:lnTo>
                    <a:pt x="26" y="425"/>
                  </a:lnTo>
                  <a:lnTo>
                    <a:pt x="8" y="421"/>
                  </a:lnTo>
                  <a:lnTo>
                    <a:pt x="2" y="419"/>
                  </a:lnTo>
                  <a:lnTo>
                    <a:pt x="0" y="416"/>
                  </a:lnTo>
                  <a:lnTo>
                    <a:pt x="0" y="414"/>
                  </a:lnTo>
                  <a:lnTo>
                    <a:pt x="2" y="414"/>
                  </a:lnTo>
                  <a:lnTo>
                    <a:pt x="6" y="412"/>
                  </a:lnTo>
                  <a:lnTo>
                    <a:pt x="11" y="410"/>
                  </a:lnTo>
                  <a:lnTo>
                    <a:pt x="15" y="408"/>
                  </a:lnTo>
                  <a:lnTo>
                    <a:pt x="21" y="408"/>
                  </a:lnTo>
                  <a:lnTo>
                    <a:pt x="26" y="406"/>
                  </a:lnTo>
                  <a:lnTo>
                    <a:pt x="32" y="406"/>
                  </a:lnTo>
                  <a:lnTo>
                    <a:pt x="34" y="406"/>
                  </a:lnTo>
                  <a:lnTo>
                    <a:pt x="54" y="408"/>
                  </a:lnTo>
                  <a:lnTo>
                    <a:pt x="73" y="416"/>
                  </a:lnTo>
                  <a:lnTo>
                    <a:pt x="90" y="427"/>
                  </a:lnTo>
                  <a:lnTo>
                    <a:pt x="105" y="432"/>
                  </a:lnTo>
                  <a:lnTo>
                    <a:pt x="122" y="429"/>
                  </a:lnTo>
                  <a:lnTo>
                    <a:pt x="120" y="429"/>
                  </a:lnTo>
                  <a:lnTo>
                    <a:pt x="122" y="429"/>
                  </a:lnTo>
                  <a:lnTo>
                    <a:pt x="129" y="425"/>
                  </a:lnTo>
                  <a:lnTo>
                    <a:pt x="137" y="421"/>
                  </a:lnTo>
                  <a:lnTo>
                    <a:pt x="144" y="414"/>
                  </a:lnTo>
                  <a:lnTo>
                    <a:pt x="152" y="408"/>
                  </a:lnTo>
                  <a:lnTo>
                    <a:pt x="159" y="401"/>
                  </a:lnTo>
                  <a:lnTo>
                    <a:pt x="165" y="393"/>
                  </a:lnTo>
                  <a:lnTo>
                    <a:pt x="182" y="375"/>
                  </a:lnTo>
                  <a:lnTo>
                    <a:pt x="198" y="358"/>
                  </a:lnTo>
                  <a:lnTo>
                    <a:pt x="217" y="343"/>
                  </a:lnTo>
                  <a:lnTo>
                    <a:pt x="236" y="332"/>
                  </a:lnTo>
                  <a:lnTo>
                    <a:pt x="254" y="317"/>
                  </a:lnTo>
                  <a:lnTo>
                    <a:pt x="288" y="287"/>
                  </a:lnTo>
                  <a:lnTo>
                    <a:pt x="296" y="279"/>
                  </a:lnTo>
                  <a:lnTo>
                    <a:pt x="303" y="275"/>
                  </a:lnTo>
                  <a:lnTo>
                    <a:pt x="309" y="272"/>
                  </a:lnTo>
                  <a:lnTo>
                    <a:pt x="309" y="270"/>
                  </a:lnTo>
                  <a:lnTo>
                    <a:pt x="322" y="259"/>
                  </a:lnTo>
                  <a:lnTo>
                    <a:pt x="335" y="242"/>
                  </a:lnTo>
                  <a:lnTo>
                    <a:pt x="346" y="227"/>
                  </a:lnTo>
                  <a:lnTo>
                    <a:pt x="357" y="214"/>
                  </a:lnTo>
                  <a:lnTo>
                    <a:pt x="355" y="210"/>
                  </a:lnTo>
                  <a:lnTo>
                    <a:pt x="352" y="206"/>
                  </a:lnTo>
                  <a:lnTo>
                    <a:pt x="348" y="204"/>
                  </a:lnTo>
                  <a:lnTo>
                    <a:pt x="344" y="201"/>
                  </a:lnTo>
                  <a:lnTo>
                    <a:pt x="340" y="197"/>
                  </a:lnTo>
                  <a:lnTo>
                    <a:pt x="335" y="191"/>
                  </a:lnTo>
                  <a:lnTo>
                    <a:pt x="329" y="188"/>
                  </a:lnTo>
                  <a:lnTo>
                    <a:pt x="311" y="202"/>
                  </a:lnTo>
                  <a:lnTo>
                    <a:pt x="307" y="204"/>
                  </a:lnTo>
                  <a:lnTo>
                    <a:pt x="301" y="208"/>
                  </a:lnTo>
                  <a:lnTo>
                    <a:pt x="296" y="210"/>
                  </a:lnTo>
                  <a:lnTo>
                    <a:pt x="290" y="210"/>
                  </a:lnTo>
                  <a:lnTo>
                    <a:pt x="284" y="208"/>
                  </a:lnTo>
                  <a:lnTo>
                    <a:pt x="279" y="204"/>
                  </a:lnTo>
                  <a:lnTo>
                    <a:pt x="275" y="199"/>
                  </a:lnTo>
                  <a:lnTo>
                    <a:pt x="271" y="193"/>
                  </a:lnTo>
                  <a:lnTo>
                    <a:pt x="269" y="184"/>
                  </a:lnTo>
                  <a:lnTo>
                    <a:pt x="269" y="174"/>
                  </a:lnTo>
                  <a:lnTo>
                    <a:pt x="268" y="165"/>
                  </a:lnTo>
                  <a:lnTo>
                    <a:pt x="266" y="159"/>
                  </a:lnTo>
                  <a:lnTo>
                    <a:pt x="264" y="152"/>
                  </a:lnTo>
                  <a:lnTo>
                    <a:pt x="258" y="148"/>
                  </a:lnTo>
                  <a:lnTo>
                    <a:pt x="254" y="143"/>
                  </a:lnTo>
                  <a:lnTo>
                    <a:pt x="251" y="143"/>
                  </a:lnTo>
                  <a:lnTo>
                    <a:pt x="247" y="141"/>
                  </a:lnTo>
                  <a:lnTo>
                    <a:pt x="245" y="139"/>
                  </a:lnTo>
                  <a:lnTo>
                    <a:pt x="243" y="135"/>
                  </a:lnTo>
                  <a:lnTo>
                    <a:pt x="243" y="131"/>
                  </a:lnTo>
                  <a:lnTo>
                    <a:pt x="245" y="130"/>
                  </a:lnTo>
                  <a:lnTo>
                    <a:pt x="247" y="126"/>
                  </a:lnTo>
                  <a:lnTo>
                    <a:pt x="251" y="122"/>
                  </a:lnTo>
                  <a:lnTo>
                    <a:pt x="256" y="111"/>
                  </a:lnTo>
                  <a:lnTo>
                    <a:pt x="258" y="100"/>
                  </a:lnTo>
                  <a:lnTo>
                    <a:pt x="256" y="87"/>
                  </a:lnTo>
                  <a:lnTo>
                    <a:pt x="258" y="73"/>
                  </a:lnTo>
                  <a:lnTo>
                    <a:pt x="260" y="64"/>
                  </a:lnTo>
                  <a:lnTo>
                    <a:pt x="254" y="58"/>
                  </a:lnTo>
                  <a:lnTo>
                    <a:pt x="251" y="53"/>
                  </a:lnTo>
                  <a:lnTo>
                    <a:pt x="247" y="45"/>
                  </a:lnTo>
                  <a:lnTo>
                    <a:pt x="247" y="40"/>
                  </a:lnTo>
                  <a:lnTo>
                    <a:pt x="251" y="29"/>
                  </a:lnTo>
                  <a:lnTo>
                    <a:pt x="260" y="17"/>
                  </a:lnTo>
                  <a:lnTo>
                    <a:pt x="271" y="10"/>
                  </a:lnTo>
                  <a:lnTo>
                    <a:pt x="282" y="4"/>
                  </a:lnTo>
                  <a:lnTo>
                    <a:pt x="299" y="0"/>
                  </a:lnTo>
                  <a:close/>
                </a:path>
              </a:pathLst>
            </a:custGeom>
            <a:solidFill>
              <a:srgbClr val="5B9B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77971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nodeType="withEffect">
                                  <p:stCondLst>
                                    <p:cond delay="0"/>
                                  </p:stCondLst>
                                  <p:childTnLst>
                                    <p:animMotion origin="layout" path="M 1.875E-6 3.7037E-7 L -1.37696 0.04097 " pathEditMode="relative" rAng="0" ptsTypes="AA">
                                      <p:cBhvr>
                                        <p:cTn id="6" dur="15000" fill="hold"/>
                                        <p:tgtEl>
                                          <p:spTgt spid="7"/>
                                        </p:tgtEl>
                                        <p:attrNameLst>
                                          <p:attrName>ppt_x</p:attrName>
                                          <p:attrName>ppt_y</p:attrName>
                                        </p:attrNameLst>
                                      </p:cBhvr>
                                      <p:rCtr x="-68854" y="2037"/>
                                    </p:animMotion>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4693080"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a:ln w="0"/>
                <a:solidFill>
                  <a:srgbClr val="000000"/>
                </a:solidFill>
                <a:effectLst>
                  <a:outerShdw blurRad="38100" dist="19050" dir="2700000" algn="tl" rotWithShape="0">
                    <a:srgbClr val="000000">
                      <a:alpha val="40000"/>
                    </a:srgbClr>
                  </a:outerShdw>
                </a:effectLst>
              </a:rPr>
              <a:t>Kuvveti Keşfedelim</a:t>
            </a:r>
          </a:p>
        </p:txBody>
      </p:sp>
      <p:sp>
        <p:nvSpPr>
          <p:cNvPr id="14" name="Dikdörtgen 13"/>
          <p:cNvSpPr/>
          <p:nvPr/>
        </p:nvSpPr>
        <p:spPr>
          <a:xfrm>
            <a:off x="552334" y="932780"/>
            <a:ext cx="11463362" cy="954107"/>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800" dirty="0">
                <a:ln w="0"/>
                <a:solidFill>
                  <a:srgbClr val="000000"/>
                </a:solidFill>
                <a:effectLst>
                  <a:outerShdw blurRad="38100" dist="19050" dir="2700000" algn="tl" rotWithShape="0">
                    <a:srgbClr val="000000">
                      <a:alpha val="40000"/>
                    </a:srgbClr>
                  </a:outerShdw>
                </a:effectLst>
              </a:rPr>
              <a:t>Cisimlere uyguladığımız kuvvet cisimlerin yönünü değiştirebilir, dönerek hareket etmesini sağlayabilir veya şeklini değiştirebilir.</a:t>
            </a:r>
          </a:p>
        </p:txBody>
      </p:sp>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pic>
        <p:nvPicPr>
          <p:cNvPr id="3" name="Resim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314447" y="2980245"/>
            <a:ext cx="2707702" cy="3441032"/>
          </a:xfrm>
          <a:prstGeom prst="rect">
            <a:avLst/>
          </a:prstGeom>
        </p:spPr>
      </p:pic>
      <p:pic>
        <p:nvPicPr>
          <p:cNvPr id="2" name="Resim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24135" y="5336283"/>
            <a:ext cx="1107023" cy="1093185"/>
          </a:xfrm>
          <a:prstGeom prst="rect">
            <a:avLst/>
          </a:prstGeom>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2470" y="2582338"/>
            <a:ext cx="5060295" cy="2985458"/>
          </a:xfrm>
          <a:prstGeom prst="rect">
            <a:avLst/>
          </a:prstGeom>
        </p:spPr>
      </p:pic>
      <p:pic>
        <p:nvPicPr>
          <p:cNvPr id="5" name="Resi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334" y="2671792"/>
            <a:ext cx="4124901" cy="2896004"/>
          </a:xfrm>
          <a:prstGeom prst="rect">
            <a:avLst/>
          </a:prstGeom>
        </p:spPr>
      </p:pic>
    </p:spTree>
    <p:custDataLst>
      <p:tags r:id="rId1"/>
    </p:custDataLst>
    <p:extLst>
      <p:ext uri="{BB962C8B-B14F-4D97-AF65-F5344CB8AC3E}">
        <p14:creationId xmlns:p14="http://schemas.microsoft.com/office/powerpoint/2010/main" val="3508447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childTnLst>
                                </p:cTn>
                              </p:par>
                              <p:par>
                                <p:cTn id="13" presetID="63" presetClass="path" presetSubtype="0" accel="50000" decel="50000" fill="hold" nodeType="withEffect">
                                  <p:stCondLst>
                                    <p:cond delay="1000"/>
                                  </p:stCondLst>
                                  <p:childTnLst>
                                    <p:animMotion origin="layout" path="M -1.45833E-6 3.33333E-6 L 0.03854 3.33333E-6 " pathEditMode="relative" rAng="0" ptsTypes="AA">
                                      <p:cBhvr>
                                        <p:cTn id="14" dur="1000" fill="hold"/>
                                        <p:tgtEl>
                                          <p:spTgt spid="3"/>
                                        </p:tgtEl>
                                        <p:attrNameLst>
                                          <p:attrName>ppt_x</p:attrName>
                                          <p:attrName>ppt_y</p:attrName>
                                        </p:attrNameLst>
                                      </p:cBhvr>
                                      <p:rCtr x="1927" y="0"/>
                                    </p:animMotion>
                                  </p:childTnLst>
                                </p:cTn>
                              </p:par>
                            </p:childTnLst>
                          </p:cTn>
                        </p:par>
                        <p:par>
                          <p:cTn id="15" fill="hold">
                            <p:stCondLst>
                              <p:cond delay="2500"/>
                            </p:stCondLst>
                            <p:childTnLst>
                              <p:par>
                                <p:cTn id="16" presetID="60" presetClass="path" presetSubtype="0" accel="50000" decel="50000" fill="hold" nodeType="afterEffect">
                                  <p:stCondLst>
                                    <p:cond delay="0"/>
                                  </p:stCondLst>
                                  <p:childTnLst>
                                    <p:animMotion origin="layout" path="M 6.25E-7 1.11111E-6 C 0.00312 0.05301 0.01159 0.12708 0.04141 0.12592 C 0.0845 0.12592 0.08776 -0.12199 0.13919 -0.12292 C 0.18555 -0.12292 0.16081 0.09398 0.20547 0.09305 C 0.25182 0.09305 0.22708 -0.06389 0.27695 -0.06389 C 0.32161 -0.06389 0.29674 0.0419 0.33646 0.0419 C 0.37474 0.0419 0.35482 -0.03889 0.38958 -0.03889 C 0.4095 -0.03889 0.4112 -0.0169 0.41276 1.11111E-6 " pathEditMode="relative" rAng="0" ptsTypes="AAAAAAAA">
                                      <p:cBhvr>
                                        <p:cTn id="17" dur="3000" fill="hold"/>
                                        <p:tgtEl>
                                          <p:spTgt spid="2"/>
                                        </p:tgtEl>
                                        <p:attrNameLst>
                                          <p:attrName>ppt_x</p:attrName>
                                          <p:attrName>ppt_y</p:attrName>
                                        </p:attrNameLst>
                                      </p:cBhvr>
                                      <p:rCtr x="20638" y="139"/>
                                    </p:animMotion>
                                  </p:childTnLst>
                                </p:cTn>
                              </p:par>
                            </p:childTnLst>
                          </p:cTn>
                        </p:par>
                        <p:par>
                          <p:cTn id="18" fill="hold">
                            <p:stCondLst>
                              <p:cond delay="5500"/>
                            </p:stCondLst>
                            <p:childTnLst>
                              <p:par>
                                <p:cTn id="19" presetID="10" presetClass="exit" presetSubtype="0" fill="hold" nodeType="afterEffect">
                                  <p:stCondLst>
                                    <p:cond delay="100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nodeType="withEffect">
                                  <p:stCondLst>
                                    <p:cond delay="100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70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500"/>
                                        <p:tgtEl>
                                          <p:spTgt spid="5"/>
                                        </p:tgtEl>
                                      </p:cBhvr>
                                    </p:animEffect>
                                  </p:childTnLst>
                                </p:cTn>
                              </p:par>
                              <p:par>
                                <p:cTn id="29" presetID="22" presetClass="entr" presetSubtype="2"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15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5121915"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smtClean="0">
                <a:ln w="0"/>
                <a:solidFill>
                  <a:srgbClr val="000000"/>
                </a:solidFill>
                <a:effectLst>
                  <a:outerShdw blurRad="38100" dist="19050" dir="2700000" algn="tl" rotWithShape="0">
                    <a:srgbClr val="000000">
                      <a:alpha val="40000"/>
                    </a:srgbClr>
                  </a:outerShdw>
                </a:effectLst>
              </a:rPr>
              <a:t>İtme, Çekme Kuvveti</a:t>
            </a:r>
            <a:endParaRPr lang="tr-TR" sz="3600" dirty="0">
              <a:ln w="0"/>
              <a:solidFill>
                <a:srgbClr val="000000"/>
              </a:solidFill>
              <a:effectLst>
                <a:outerShdw blurRad="38100" dist="19050" dir="2700000" algn="tl" rotWithShape="0">
                  <a:srgbClr val="000000">
                    <a:alpha val="40000"/>
                  </a:srgbClr>
                </a:outerShdw>
              </a:effectLst>
            </a:endParaRPr>
          </a:p>
        </p:txBody>
      </p:sp>
      <p:sp>
        <p:nvSpPr>
          <p:cNvPr id="14" name="Dikdörtgen 13"/>
          <p:cNvSpPr/>
          <p:nvPr/>
        </p:nvSpPr>
        <p:spPr>
          <a:xfrm>
            <a:off x="552334" y="932780"/>
            <a:ext cx="11463362" cy="1384995"/>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800" dirty="0">
                <a:ln w="0"/>
                <a:solidFill>
                  <a:srgbClr val="000000"/>
                </a:solidFill>
                <a:effectLst>
                  <a:outerShdw blurRad="38100" dist="19050" dir="2700000" algn="tl" rotWithShape="0">
                    <a:srgbClr val="000000">
                      <a:alpha val="40000"/>
                    </a:srgbClr>
                  </a:outerShdw>
                </a:effectLst>
              </a:rPr>
              <a:t>Günlük hayatımızda yaptığımız birçok işte farkında olmadan itme-çekme kuvvetini kullanırız. Örneğin, testereyle çalışan birisi testereye hem itme hem de çekme kuvveti uygular.</a:t>
            </a:r>
          </a:p>
        </p:txBody>
      </p:sp>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06" y="2894618"/>
            <a:ext cx="5039428" cy="3362794"/>
          </a:xfrm>
          <a:prstGeom prst="rect">
            <a:avLst/>
          </a:prstGeom>
        </p:spPr>
      </p:pic>
      <p:grpSp>
        <p:nvGrpSpPr>
          <p:cNvPr id="30" name="Grup 29"/>
          <p:cNvGrpSpPr/>
          <p:nvPr/>
        </p:nvGrpSpPr>
        <p:grpSpPr>
          <a:xfrm>
            <a:off x="3427869" y="3317028"/>
            <a:ext cx="1864901" cy="2064097"/>
            <a:chOff x="3427869" y="3317028"/>
            <a:chExt cx="1864901" cy="2064097"/>
          </a:xfrm>
        </p:grpSpPr>
        <p:cxnSp>
          <p:nvCxnSpPr>
            <p:cNvPr id="8" name="Düz Bağlayıcı 7"/>
            <p:cNvCxnSpPr/>
            <p:nvPr/>
          </p:nvCxnSpPr>
          <p:spPr>
            <a:xfrm>
              <a:off x="3427869" y="3770905"/>
              <a:ext cx="1593310" cy="1610220"/>
            </a:xfrm>
            <a:prstGeom prst="line">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rot="2718531">
              <a:off x="4672760" y="4731258"/>
              <a:ext cx="778355" cy="461665"/>
            </a:xfrm>
            <a:prstGeom prst="rect">
              <a:avLst/>
            </a:prstGeom>
            <a:noFill/>
          </p:spPr>
          <p:txBody>
            <a:bodyPr wrap="none" lIns="91440" tIns="45720" rIns="91440" bIns="45720">
              <a:spAutoFit/>
            </a:bodyPr>
            <a:lstStyle/>
            <a:p>
              <a:pPr algn="ctr"/>
              <a:r>
                <a:rPr lang="tr-TR" sz="2400" b="0" cap="none" spc="0" dirty="0" smtClean="0">
                  <a:ln w="0"/>
                  <a:solidFill>
                    <a:schemeClr val="tx1"/>
                  </a:solidFill>
                  <a:effectLst>
                    <a:outerShdw blurRad="38100" dist="19050" dir="2700000" algn="tl" rotWithShape="0">
                      <a:schemeClr val="dk1">
                        <a:alpha val="40000"/>
                      </a:schemeClr>
                    </a:outerShdw>
                  </a:effectLst>
                </a:rPr>
                <a:t>itme</a:t>
              </a:r>
              <a:endParaRPr lang="tr-TR" sz="2400" b="0" cap="none" spc="0" dirty="0">
                <a:ln w="0"/>
                <a:solidFill>
                  <a:schemeClr val="tx1"/>
                </a:solidFill>
                <a:effectLst>
                  <a:outerShdw blurRad="38100" dist="19050" dir="2700000" algn="tl" rotWithShape="0">
                    <a:schemeClr val="dk1">
                      <a:alpha val="40000"/>
                    </a:schemeClr>
                  </a:outerShdw>
                </a:effectLst>
              </a:endParaRPr>
            </a:p>
          </p:txBody>
        </p:sp>
        <p:sp>
          <p:nvSpPr>
            <p:cNvPr id="29" name="Dikdörtgen 28"/>
            <p:cNvSpPr/>
            <p:nvPr/>
          </p:nvSpPr>
          <p:spPr>
            <a:xfrm rot="2718531">
              <a:off x="3337699" y="3617751"/>
              <a:ext cx="1063112" cy="461665"/>
            </a:xfrm>
            <a:prstGeom prst="rect">
              <a:avLst/>
            </a:prstGeom>
            <a:noFill/>
          </p:spPr>
          <p:txBody>
            <a:bodyPr wrap="none" lIns="91440" tIns="45720" rIns="91440" bIns="45720">
              <a:spAutoFit/>
            </a:bodyPr>
            <a:lstStyle/>
            <a:p>
              <a:pPr algn="ctr"/>
              <a:r>
                <a:rPr lang="tr-TR" sz="2400" b="0" cap="none" spc="0" dirty="0" smtClean="0">
                  <a:ln w="0"/>
                  <a:solidFill>
                    <a:schemeClr val="tx1"/>
                  </a:solidFill>
                  <a:effectLst>
                    <a:outerShdw blurRad="38100" dist="19050" dir="2700000" algn="tl" rotWithShape="0">
                      <a:schemeClr val="dk1">
                        <a:alpha val="40000"/>
                      </a:schemeClr>
                    </a:outerShdw>
                  </a:effectLst>
                </a:rPr>
                <a:t>çekme</a:t>
              </a:r>
              <a:endParaRPr lang="tr-TR" sz="2400" b="0" cap="none" spc="0" dirty="0">
                <a:ln w="0"/>
                <a:solidFill>
                  <a:schemeClr val="tx1"/>
                </a:solidFill>
                <a:effectLst>
                  <a:outerShdw blurRad="38100" dist="19050" dir="2700000" algn="tl" rotWithShape="0">
                    <a:schemeClr val="dk1">
                      <a:alpha val="40000"/>
                    </a:schemeClr>
                  </a:outerShdw>
                </a:effectLst>
              </a:endParaRPr>
            </a:p>
          </p:txBody>
        </p:sp>
      </p:grpSp>
    </p:spTree>
    <p:custDataLst>
      <p:tags r:id="rId1"/>
    </p:custDataLst>
    <p:extLst>
      <p:ext uri="{BB962C8B-B14F-4D97-AF65-F5344CB8AC3E}">
        <p14:creationId xmlns:p14="http://schemas.microsoft.com/office/powerpoint/2010/main" val="31876701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childTnLst>
                          </p:cTn>
                        </p:par>
                        <p:par>
                          <p:cTn id="16" fill="hold">
                            <p:stCondLst>
                              <p:cond delay="4000"/>
                            </p:stCondLst>
                            <p:childTnLst>
                              <p:par>
                                <p:cTn id="17" presetID="42" presetClass="path" presetSubtype="0" repeatCount="indefinite" accel="50000" decel="50000" autoRev="1" fill="hold" nodeType="afterEffect">
                                  <p:stCondLst>
                                    <p:cond delay="0"/>
                                  </p:stCondLst>
                                  <p:childTnLst>
                                    <p:animMotion origin="layout" path="M -2.08333E-6 2.22222E-6 L 0.03985 0.07338 " pathEditMode="relative" rAng="0" ptsTypes="AA">
                                      <p:cBhvr>
                                        <p:cTn id="18" dur="2000" fill="hold"/>
                                        <p:tgtEl>
                                          <p:spTgt spid="30"/>
                                        </p:tgtEl>
                                        <p:attrNameLst>
                                          <p:attrName>ppt_x</p:attrName>
                                          <p:attrName>ppt_y</p:attrName>
                                        </p:attrNameLst>
                                      </p:cBhvr>
                                      <p:rCtr x="1992" y="3657"/>
                                    </p:animMotion>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ABABA"/>
            </a:gs>
            <a:gs pos="3000">
              <a:srgbClr val="BABABA"/>
            </a:gs>
            <a:gs pos="56000">
              <a:srgbClr val="FFFFFF"/>
            </a:gs>
            <a:gs pos="63000">
              <a:srgbClr val="D1D1D1"/>
            </a:gs>
            <a:gs pos="100000">
              <a:schemeClr val="bg1"/>
            </a:gs>
          </a:gsLst>
          <a:lin ang="5400000"/>
        </a:gradFill>
        <a:effectLst/>
      </p:bgPr>
    </p:bg>
    <p:spTree>
      <p:nvGrpSpPr>
        <p:cNvPr id="1" name=""/>
        <p:cNvGrpSpPr/>
        <p:nvPr/>
      </p:nvGrpSpPr>
      <p:grpSpPr>
        <a:xfrm>
          <a:off x="0" y="0"/>
          <a:ext cx="0" cy="0"/>
          <a:chOff x="0" y="0"/>
          <a:chExt cx="0" cy="0"/>
        </a:xfrm>
      </p:grpSpPr>
      <p:sp>
        <p:nvSpPr>
          <p:cNvPr id="9" name="Dikdörtgen 8"/>
          <p:cNvSpPr/>
          <p:nvPr/>
        </p:nvSpPr>
        <p:spPr>
          <a:xfrm>
            <a:off x="125019" y="147200"/>
            <a:ext cx="5121915" cy="646331"/>
          </a:xfrm>
          <a:prstGeom prst="rect">
            <a:avLst/>
          </a:prstGeom>
          <a:noFill/>
        </p:spPr>
        <p:txBody>
          <a:bodyPr wrap="none" lIns="91440" tIns="45720" rIns="91440" bIns="45720">
            <a:spAutoFit/>
          </a:bodyPr>
          <a:lstStyle/>
          <a:p>
            <a:pPr marL="685800" indent="-685800">
              <a:buFont typeface="Wingdings" panose="05000000000000000000" pitchFamily="2" charset="2"/>
              <a:buChar char="Ø"/>
            </a:pPr>
            <a:r>
              <a:rPr lang="tr-TR" sz="3600" dirty="0" smtClean="0">
                <a:ln w="0"/>
                <a:solidFill>
                  <a:srgbClr val="000000"/>
                </a:solidFill>
                <a:effectLst>
                  <a:outerShdw blurRad="38100" dist="19050" dir="2700000" algn="tl" rotWithShape="0">
                    <a:srgbClr val="000000">
                      <a:alpha val="40000"/>
                    </a:srgbClr>
                  </a:outerShdw>
                </a:effectLst>
              </a:rPr>
              <a:t>İtme, Çekme Kuvveti</a:t>
            </a:r>
            <a:endParaRPr lang="tr-TR" sz="3600" dirty="0">
              <a:ln w="0"/>
              <a:solidFill>
                <a:srgbClr val="000000"/>
              </a:solidFill>
              <a:effectLst>
                <a:outerShdw blurRad="38100" dist="19050" dir="2700000" algn="tl" rotWithShape="0">
                  <a:srgbClr val="000000">
                    <a:alpha val="40000"/>
                  </a:srgbClr>
                </a:outerShdw>
              </a:effectLst>
            </a:endParaRPr>
          </a:p>
        </p:txBody>
      </p:sp>
      <p:sp>
        <p:nvSpPr>
          <p:cNvPr id="14" name="Dikdörtgen 13"/>
          <p:cNvSpPr/>
          <p:nvPr/>
        </p:nvSpPr>
        <p:spPr>
          <a:xfrm>
            <a:off x="552334" y="932780"/>
            <a:ext cx="11463362" cy="954107"/>
          </a:xfrm>
          <a:prstGeom prst="rect">
            <a:avLst/>
          </a:prstGeom>
          <a:noFill/>
        </p:spPr>
        <p:txBody>
          <a:bodyPr wrap="square" lIns="91440" tIns="45720" rIns="91440" bIns="45720">
            <a:spAutoFit/>
          </a:bodyPr>
          <a:lstStyle/>
          <a:p>
            <a:pPr marL="685800" indent="-685800" algn="just">
              <a:buFont typeface="Wingdings" panose="05000000000000000000" pitchFamily="2" charset="2"/>
              <a:buChar char="ü"/>
            </a:pPr>
            <a:r>
              <a:rPr lang="tr-TR" sz="2800" dirty="0">
                <a:ln w="0"/>
                <a:solidFill>
                  <a:srgbClr val="000000"/>
                </a:solidFill>
                <a:effectLst>
                  <a:outerShdw blurRad="38100" dist="19050" dir="2700000" algn="tl" rotWithShape="0">
                    <a:srgbClr val="000000">
                      <a:alpha val="40000"/>
                    </a:srgbClr>
                  </a:outerShdw>
                </a:effectLst>
              </a:rPr>
              <a:t>Elektrik süpürgesiyle temizlik yaparken hem itme hem de çekme kuvveti uygularız.</a:t>
            </a:r>
          </a:p>
        </p:txBody>
      </p:sp>
      <p:sp>
        <p:nvSpPr>
          <p:cNvPr id="16" name="Yuvarlatılmış Dikdörtgen 15">
            <a:hlinkClick r:id="" action="ppaction://hlinkshowjump?jump=nextslide"/>
          </p:cNvPr>
          <p:cNvSpPr/>
          <p:nvPr/>
        </p:nvSpPr>
        <p:spPr>
          <a:xfrm>
            <a:off x="10719331" y="6257412"/>
            <a:ext cx="1296365" cy="4629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600" dirty="0" smtClean="0">
                <a:solidFill>
                  <a:srgbClr val="000000"/>
                </a:solidFill>
                <a:ea typeface="Tahoma" panose="020B0604030504040204" pitchFamily="34" charset="0"/>
                <a:cs typeface="Tahoma" panose="020B0604030504040204" pitchFamily="34" charset="0"/>
              </a:rPr>
              <a:t>Devam et</a:t>
            </a:r>
            <a:endParaRPr lang="tr-TR" sz="1600" dirty="0">
              <a:solidFill>
                <a:srgbClr val="000000"/>
              </a:solidFill>
              <a:ea typeface="Tahoma" panose="020B0604030504040204" pitchFamily="34" charset="0"/>
              <a:cs typeface="Tahoma" panose="020B0604030504040204" pitchFamily="34" charset="0"/>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533" y="2613117"/>
            <a:ext cx="4551646" cy="3925795"/>
          </a:xfrm>
          <a:prstGeom prst="rect">
            <a:avLst/>
          </a:prstGeom>
        </p:spPr>
      </p:pic>
      <p:grpSp>
        <p:nvGrpSpPr>
          <p:cNvPr id="30" name="Grup 29"/>
          <p:cNvGrpSpPr/>
          <p:nvPr/>
        </p:nvGrpSpPr>
        <p:grpSpPr>
          <a:xfrm rot="20173036">
            <a:off x="3270514" y="4948743"/>
            <a:ext cx="701677" cy="1465832"/>
            <a:chOff x="3427869" y="3109388"/>
            <a:chExt cx="1593310" cy="2271737"/>
          </a:xfrm>
        </p:grpSpPr>
        <p:cxnSp>
          <p:nvCxnSpPr>
            <p:cNvPr id="8" name="Düz Bağlayıcı 7"/>
            <p:cNvCxnSpPr/>
            <p:nvPr/>
          </p:nvCxnSpPr>
          <p:spPr>
            <a:xfrm>
              <a:off x="3427869" y="3770905"/>
              <a:ext cx="1593310" cy="1610220"/>
            </a:xfrm>
            <a:prstGeom prst="line">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rot="3306207">
              <a:off x="4076288" y="4735540"/>
              <a:ext cx="778354" cy="461664"/>
            </a:xfrm>
            <a:prstGeom prst="rect">
              <a:avLst/>
            </a:prstGeom>
            <a:noFill/>
          </p:spPr>
          <p:txBody>
            <a:bodyPr wrap="none" lIns="91440" tIns="45720" rIns="91440" bIns="45720">
              <a:spAutoFit/>
            </a:bodyPr>
            <a:lstStyle/>
            <a:p>
              <a:pPr algn="ctr"/>
              <a:r>
                <a:rPr lang="tr-TR" sz="2400" dirty="0" smtClean="0">
                  <a:ln w="0"/>
                  <a:solidFill>
                    <a:srgbClr val="000000"/>
                  </a:solidFill>
                  <a:effectLst>
                    <a:outerShdw blurRad="38100" dist="19050" dir="2700000" algn="tl" rotWithShape="0">
                      <a:srgbClr val="000000">
                        <a:alpha val="40000"/>
                      </a:srgbClr>
                    </a:outerShdw>
                  </a:effectLst>
                </a:rPr>
                <a:t>itme</a:t>
              </a:r>
              <a:endParaRPr lang="tr-TR" sz="2400" dirty="0">
                <a:ln w="0"/>
                <a:solidFill>
                  <a:srgbClr val="000000"/>
                </a:solidFill>
                <a:effectLst>
                  <a:outerShdw blurRad="38100" dist="19050" dir="2700000" algn="tl" rotWithShape="0">
                    <a:srgbClr val="000000">
                      <a:alpha val="40000"/>
                    </a:srgbClr>
                  </a:outerShdw>
                </a:effectLst>
              </a:endParaRPr>
            </a:p>
          </p:txBody>
        </p:sp>
        <p:sp>
          <p:nvSpPr>
            <p:cNvPr id="29" name="Dikdörtgen 28"/>
            <p:cNvSpPr/>
            <p:nvPr/>
          </p:nvSpPr>
          <p:spPr>
            <a:xfrm rot="3476595">
              <a:off x="3864516" y="3410112"/>
              <a:ext cx="1063112" cy="461664"/>
            </a:xfrm>
            <a:prstGeom prst="rect">
              <a:avLst/>
            </a:prstGeom>
            <a:noFill/>
          </p:spPr>
          <p:txBody>
            <a:bodyPr wrap="none" lIns="91440" tIns="45720" rIns="91440" bIns="45720">
              <a:spAutoFit/>
            </a:bodyPr>
            <a:lstStyle/>
            <a:p>
              <a:pPr algn="ctr"/>
              <a:r>
                <a:rPr lang="tr-TR" sz="2400" dirty="0" smtClean="0">
                  <a:ln w="0"/>
                  <a:solidFill>
                    <a:srgbClr val="000000"/>
                  </a:solidFill>
                  <a:effectLst>
                    <a:outerShdw blurRad="38100" dist="19050" dir="2700000" algn="tl" rotWithShape="0">
                      <a:srgbClr val="000000">
                        <a:alpha val="40000"/>
                      </a:srgbClr>
                    </a:outerShdw>
                  </a:effectLst>
                </a:rPr>
                <a:t>çekme</a:t>
              </a:r>
              <a:endParaRPr lang="tr-TR" sz="2400" dirty="0">
                <a:ln w="0"/>
                <a:solidFill>
                  <a:srgbClr val="000000"/>
                </a:solidFill>
                <a:effectLst>
                  <a:outerShdw blurRad="38100" dist="19050" dir="2700000" algn="tl" rotWithShape="0">
                    <a:srgbClr val="000000">
                      <a:alpha val="40000"/>
                    </a:srgbClr>
                  </a:outerShdw>
                </a:effectLst>
              </a:endParaRPr>
            </a:p>
          </p:txBody>
        </p:sp>
      </p:grpSp>
    </p:spTree>
    <p:custDataLst>
      <p:tags r:id="rId1"/>
    </p:custDataLst>
    <p:extLst>
      <p:ext uri="{BB962C8B-B14F-4D97-AF65-F5344CB8AC3E}">
        <p14:creationId xmlns:p14="http://schemas.microsoft.com/office/powerpoint/2010/main" val="2535623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childTnLst>
                          </p:cTn>
                        </p:par>
                        <p:par>
                          <p:cTn id="16" fill="hold">
                            <p:stCondLst>
                              <p:cond delay="4000"/>
                            </p:stCondLst>
                            <p:childTnLst>
                              <p:par>
                                <p:cTn id="17" presetID="42" presetClass="path" presetSubtype="0" repeatCount="indefinite" accel="50000" decel="50000" autoRev="1" fill="hold" nodeType="afterEffect">
                                  <p:stCondLst>
                                    <p:cond delay="0"/>
                                  </p:stCondLst>
                                  <p:childTnLst>
                                    <p:animMotion origin="layout" path="M 4.79167E-6 -2.22222E-6 L 0.03984 0.07338 " pathEditMode="relative" rAng="0" ptsTypes="AA">
                                      <p:cBhvr>
                                        <p:cTn id="18" dur="2000" fill="hold"/>
                                        <p:tgtEl>
                                          <p:spTgt spid="30"/>
                                        </p:tgtEl>
                                        <p:attrNameLst>
                                          <p:attrName>ppt_x</p:attrName>
                                          <p:attrName>ppt_y</p:attrName>
                                        </p:attrNameLst>
                                      </p:cBhvr>
                                      <p:rCtr x="1992" y="3657"/>
                                    </p:animMotion>
                                  </p:childTnLst>
                                </p:cTn>
                              </p:par>
                              <p:par>
                                <p:cTn id="19" presetID="42"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ce31731513074f1495b7d14dba499e11638b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Advertising_Booth_Display">
  <a:themeElements>
    <a:clrScheme name="advertising_booth_display">
      <a:dk1>
        <a:srgbClr val="000000"/>
      </a:dk1>
      <a:lt1>
        <a:srgbClr val="FFFFFF"/>
      </a:lt1>
      <a:dk2>
        <a:srgbClr val="6C0000"/>
      </a:dk2>
      <a:lt2>
        <a:srgbClr val="F0F3FB"/>
      </a:lt2>
      <a:accent1>
        <a:srgbClr val="1F2932"/>
      </a:accent1>
      <a:accent2>
        <a:srgbClr val="595959"/>
      </a:accent2>
      <a:accent3>
        <a:srgbClr val="53B558"/>
      </a:accent3>
      <a:accent4>
        <a:srgbClr val="2C66B2"/>
      </a:accent4>
      <a:accent5>
        <a:srgbClr val="FF9900"/>
      </a:accent5>
      <a:accent6>
        <a:srgbClr val="000000"/>
      </a:accent6>
      <a:hlink>
        <a:srgbClr val="657C95"/>
      </a:hlink>
      <a:folHlink>
        <a:srgbClr val="D8DBE4"/>
      </a:folHlink>
    </a:clrScheme>
    <a:fontScheme name="Özel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4105</TotalTime>
  <Words>681</Words>
  <Application>Microsoft Office PowerPoint</Application>
  <PresentationFormat>Geniş ekran</PresentationFormat>
  <Paragraphs>129</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Tahoma</vt:lpstr>
      <vt:lpstr>Wingdings</vt:lpstr>
      <vt:lpstr>1_Advertising_Booth_Display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Cisimleri Hareket Ettirme ve Durdurma</dc:title>
  <dc:creator>www.mebders.com</dc:creator>
  <cp:lastModifiedBy>Muhammet Bozkurt</cp:lastModifiedBy>
  <cp:revision>243</cp:revision>
  <dcterms:created xsi:type="dcterms:W3CDTF">2015-08-20T10:50:29Z</dcterms:created>
  <dcterms:modified xsi:type="dcterms:W3CDTF">2017-11-05T16:03:47Z</dcterms:modified>
  <cp:contentStatus>Tamamlandı</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27D8F80A-C582-4DAC-B379-E8F2E3EB8B34</vt:lpwstr>
  </property>
  <property fmtid="{D5CDD505-2E9C-101B-9397-08002B2CF9AE}" pid="3" name="ArticulatePath">
    <vt:lpwstr>Sunu1</vt:lpwstr>
  </property>
  <property fmtid="{D5CDD505-2E9C-101B-9397-08002B2CF9AE}" pid="4" name="_MarkAsFinal">
    <vt:bool>true</vt:bool>
  </property>
</Properties>
</file>