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9" r:id="rId4"/>
    <p:sldId id="269" r:id="rId5"/>
    <p:sldId id="262" r:id="rId6"/>
    <p:sldId id="273" r:id="rId7"/>
    <p:sldId id="261" r:id="rId8"/>
  </p:sldIdLst>
  <p:sldSz cx="12192000" cy="6858000"/>
  <p:notesSz cx="6858000" cy="9144000"/>
  <p:custDataLst>
    <p:tags r:id="rId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CCF2"/>
    <a:srgbClr val="D2D2D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079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3055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9/24/2017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8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audio" Target="../media/audio2.wav"/><Relationship Id="rId21" Type="http://schemas.openxmlformats.org/officeDocument/2006/relationships/image" Target="../media/image19.jpe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24" Type="http://schemas.openxmlformats.org/officeDocument/2006/relationships/image" Target="../media/image22.jpeg"/><Relationship Id="rId5" Type="http://schemas.openxmlformats.org/officeDocument/2006/relationships/audio" Target="../media/audio4.wav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audio" Target="../media/audio9.wav"/><Relationship Id="rId19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image" Target="../media/image1.pn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29.jpeg"/><Relationship Id="rId3" Type="http://schemas.openxmlformats.org/officeDocument/2006/relationships/audio" Target="../media/audio14.wav"/><Relationship Id="rId7" Type="http://schemas.openxmlformats.org/officeDocument/2006/relationships/image" Target="../media/image26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audio" Target="../media/audio16.wav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13" Type="http://schemas.openxmlformats.org/officeDocument/2006/relationships/image" Target="../media/image29.jpeg"/><Relationship Id="rId3" Type="http://schemas.openxmlformats.org/officeDocument/2006/relationships/audio" Target="../media/audio17.wav"/><Relationship Id="rId7" Type="http://schemas.openxmlformats.org/officeDocument/2006/relationships/image" Target="../media/image26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31.jpeg"/><Relationship Id="rId10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audio" Target="../media/audio16.wav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7" Type="http://schemas.openxmlformats.org/officeDocument/2006/relationships/hyperlink" Target="http://www.mebders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hyperlink" Target="mailto:info@mebders.com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2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Metin kutusu 28"/>
          <p:cNvSpPr txBox="1"/>
          <p:nvPr/>
        </p:nvSpPr>
        <p:spPr>
          <a:xfrm>
            <a:off x="3379806" y="1188136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30" name="Metin kutusu 29"/>
          <p:cNvSpPr txBox="1"/>
          <p:nvPr/>
        </p:nvSpPr>
        <p:spPr>
          <a:xfrm>
            <a:off x="3379806" y="1635116"/>
            <a:ext cx="43767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HAYAT BİLGİSİ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3379806" y="2556345"/>
            <a:ext cx="44326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PLANLI </a:t>
            </a:r>
            <a:r>
              <a:rPr lang="tr-TR" sz="20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YAŞAYALIM</a:t>
            </a:r>
            <a:endParaRPr lang="tr-TR" sz="20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36" name="Metin kutusu 35"/>
          <p:cNvSpPr txBox="1"/>
          <p:nvPr/>
        </p:nvSpPr>
        <p:spPr>
          <a:xfrm>
            <a:off x="3379806" y="2110768"/>
            <a:ext cx="47129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 smtClean="0">
                <a:solidFill>
                  <a:srgbClr val="F0F3FB">
                    <a:lumMod val="2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EVİMİZDE HAYAT</a:t>
            </a:r>
            <a:endParaRPr lang="tr-TR" sz="2500" dirty="0">
              <a:solidFill>
                <a:srgbClr val="F0F3FB">
                  <a:lumMod val="2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8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sp>
        <p:nvSpPr>
          <p:cNvPr id="43" name="Yuvarlatılmış Dikdörtgen 42">
            <a:hlinkClick r:id="" action="ppaction://hlinkshowjump?jump=nextslide"/>
          </p:cNvPr>
          <p:cNvSpPr/>
          <p:nvPr/>
        </p:nvSpPr>
        <p:spPr>
          <a:xfrm>
            <a:off x="10534728" y="5807750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46" y="1822615"/>
            <a:ext cx="2753243" cy="229663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58" y="-46394"/>
            <a:ext cx="1956818" cy="195681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79" y="2373585"/>
            <a:ext cx="2077176" cy="250953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23" y="1490681"/>
            <a:ext cx="1916032" cy="19160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6772" y="389413"/>
            <a:ext cx="3190035" cy="450800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98" y="3191537"/>
            <a:ext cx="5052535" cy="291419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458" y="1927030"/>
            <a:ext cx="1525514" cy="3856234"/>
          </a:xfrm>
          <a:prstGeom prst="rect">
            <a:avLst/>
          </a:prstGeom>
        </p:spPr>
      </p:pic>
      <p:sp>
        <p:nvSpPr>
          <p:cNvPr id="16" name="Büton3"/>
          <p:cNvSpPr/>
          <p:nvPr/>
        </p:nvSpPr>
        <p:spPr>
          <a:xfrm>
            <a:off x="8755972" y="-1773587"/>
            <a:ext cx="1440000" cy="1440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schemeClr val="bg2">
                    <a:lumMod val="10000"/>
                  </a:schemeClr>
                </a:solidFill>
              </a:rPr>
              <a:t>11</a:t>
            </a:r>
            <a:endParaRPr lang="tr-TR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Büton3"/>
          <p:cNvSpPr/>
          <p:nvPr/>
        </p:nvSpPr>
        <p:spPr>
          <a:xfrm>
            <a:off x="7950458" y="-1833262"/>
            <a:ext cx="1440000" cy="1440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>
                <a:solidFill>
                  <a:schemeClr val="bg2">
                    <a:lumMod val="10000"/>
                  </a:schemeClr>
                </a:solidFill>
              </a:rPr>
              <a:t>12</a:t>
            </a:r>
            <a:endParaRPr lang="tr-TR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294" y="1958075"/>
            <a:ext cx="1594328" cy="403018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5" y="2355566"/>
            <a:ext cx="2517653" cy="3877064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27" y="2697529"/>
            <a:ext cx="1081476" cy="988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4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sndAc>
          <p:stSnd>
            <p:snd r:embed="rId3" name="aksam-yatmaz.wav"/>
          </p:stSnd>
        </p:sndAc>
      </p:transition>
    </mc:Choice>
    <mc:Fallback xmlns="">
      <p:transition advClick="0">
        <p:sndAc>
          <p:stSnd>
            <p:snd r:embed="rId14" name="aksam-yatmaz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59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C 5E-6 -0.03496 0.028 -0.06204 0.06198 -0.06204 C 0.097 -0.06204 0.12501 -0.03496 0.12501 2.22222E-6 C 0.12501 0.03495 0.153 0.06203 0.18803 0.06203 C 0.22201 0.06203 0.25001 0.03495 0.25001 2.22222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5400000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50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3.54167E-6 2.22222E-6 L -3.54167E-6 0.00046 C 0.00065 0.00671 0.00092 0.01319 0.00183 0.01921 C 0.00248 0.02338 0.0043 0.02639 0.00469 0.03055 C 0.00547 0.03819 0.00521 0.04606 0.0056 0.05347 C 0.00573 0.05532 0.00625 0.05717 0.00664 0.05926 C 0.0069 0.06366 0.0073 0.06805 0.00756 0.07268 C 0.00795 0.07754 0.00795 0.08264 0.00847 0.08773 C 0.00886 0.09097 0.00977 0.09398 0.01042 0.09699 C 0.01107 0.10092 0.01185 0.10463 0.01224 0.10856 C 0.01276 0.11227 0.01263 0.11643 0.01328 0.11991 C 0.01368 0.12199 0.01472 0.12361 0.01511 0.12569 C 0.01602 0.1294 0.01628 0.13333 0.01706 0.13703 C 0.01836 0.14352 0.02006 0.14953 0.02084 0.15578 C 0.02227 0.16643 0.02136 0.16065 0.0237 0.17268 C 0.02396 0.17662 0.02422 0.18032 0.02461 0.18426 C 0.02487 0.18588 0.02539 0.18773 0.02552 0.18981 C 0.02592 0.19305 0.02618 0.19606 0.02657 0.1993 C 0.02618 0.2169 0.02618 0.23472 0.02552 0.25254 C 0.02552 0.25463 0.02487 0.25625 0.02461 0.2581 C 0.02422 0.2618 0.02409 0.26574 0.0237 0.26967 C 0.02318 0.27453 0.02201 0.27824 0.02084 0.28287 C 0.01927 0.30116 0.02097 0.28796 0.01797 0.30185 C 0.01758 0.3037 0.01758 0.30578 0.01706 0.30764 C 0.01628 0.31041 0.01511 0.31273 0.0142 0.31528 C 0.0073 0.33449 0.01875 0.3037 0.00951 0.32847 C 0.00756 0.33981 0.00899 0.33333 0.00378 0.3493 C 0.0017 0.35602 0.00248 0.35393 -3.54167E-6 0.35879 C -0.00039 0.36088 -0.00052 0.36273 -0.00104 0.36458 C -0.00156 0.36666 -0.00221 0.36852 -0.00286 0.37014 C -0.00468 0.37546 -0.00664 0.38032 -0.00859 0.38565 C -0.00976 0.38866 -0.01119 0.39166 -0.01237 0.39491 C -0.02161 0.42291 -0.01224 0.39352 -0.0181 0.41412 C -0.01862 0.4162 -0.0194 0.41759 -0.01992 0.41967 C -0.02044 0.42153 -0.02057 0.42361 -0.02096 0.42546 C -0.02148 0.42801 -0.02226 0.43055 -0.02278 0.4331 C -0.02356 0.4368 -0.02408 0.44051 -0.02474 0.44444 C -0.025 0.44629 -0.02552 0.44815 -0.02565 0.45 C -0.02604 0.45393 -0.02617 0.45787 -0.02656 0.46157 C -0.02708 0.46528 -0.02851 0.47291 -0.02851 0.47315 C -0.02994 0.49676 -0.03033 0.49514 -0.02851 0.52801 C -0.02825 0.53217 -0.02695 0.53541 -0.02656 0.53935 C -0.02539 0.55185 -0.02669 0.54653 -0.02278 0.55671 C -0.02174 0.56296 -0.02187 0.56342 -0.01992 0.56991 C -0.0194 0.57176 -0.01862 0.57361 -0.0181 0.57569 C -0.01354 0.59028 -0.01705 0.58009 -0.01237 0.59259 C -0.01211 0.59467 -0.01185 0.59653 -0.01145 0.59838 C -0.00742 0.61551 -0.0082 0.61273 -0.00481 0.62315 C -0.00377 0.6287 -0.00325 0.63241 -0.00195 0.63819 C -0.00078 0.64328 0.00065 0.64838 0.00183 0.65347 C 0.00248 0.65602 0.00339 0.65833 0.00378 0.66111 C 0.00443 0.66597 0.0056 0.67616 0.00664 0.68009 C 0.0073 0.68241 0.00847 0.68379 0.00951 0.68565 C 0.01146 0.70162 0.00899 0.68588 0.01224 0.69907 C 0.01511 0.71018 0.01094 0.69907 0.0142 0.71435 C 0.01459 0.71597 0.0155 0.7169 0.01615 0.71805 C 0.01641 0.7206 0.0168 0.72315 0.01706 0.72569 C 0.01745 0.7294 0.01745 0.73333 0.01797 0.73703 C 0.01849 0.74028 0.01927 0.74352 0.01993 0.74653 C 0.02019 0.75463 0.02045 0.76296 0.02084 0.77129 C 0.0211 0.77569 0.02175 0.77986 0.02175 0.78472 C 0.02227 0.81134 0.02214 0.83773 0.02279 0.86435 C 0.02279 0.86759 0.02344 0.8706 0.0237 0.87384 C 0.02461 0.88333 0.02487 0.88866 0.02552 0.89861 C 0.025 0.92523 0.02461 0.95162 0.0237 0.97824 C 0.02357 0.98032 0.02305 0.98217 0.02279 0.98403 C 0.02214 0.98842 0.02175 0.99328 0.02084 0.99745 C 0.02045 0.99953 0.01628 1.01018 0.01615 1.01065 C 0.01446 1.02037 0.01602 1.01342 0.01224 1.02384 C 0.01094 1.02778 0.00847 1.03541 0.00847 1.03565 C 0.00782 1.03935 0.00769 1.04352 0.00664 1.04676 C 0.00417 1.05416 0.00508 1.05023 0.00378 1.0581 C 0.00404 1.07477 0.00417 1.0912 0.00469 1.10764 C 0.00482 1.11065 0.00495 1.11412 0.0056 1.11713 C 0.00625 1.12014 0.00756 1.12222 0.00847 1.12477 C 0.00886 1.12847 0.00899 1.13241 0.00951 1.13611 C 0.01003 1.14097 0.01172 1.14722 0.01224 1.15139 C 0.01276 1.1544 0.01263 1.15787 0.01328 1.16088 C 0.01368 1.16296 0.01459 1.16435 0.01511 1.16643 C 0.01563 1.16828 0.01576 1.17037 0.01615 1.17222 C 0.01797 1.18102 0.01836 1.18009 0.02084 1.18935 C 0.02657 1.21065 0.02227 1.19815 0.02748 1.21203 C 0.02774 1.21481 0.02813 1.21713 0.02839 1.21967 C 0.02878 1.22268 0.02891 1.22616 0.02943 1.2294 C 0.02995 1.23287 0.03125 1.24051 0.03125 1.24074 C 0.03164 1.24629 0.0323 1.25208 0.0323 1.25764 C 0.0323 1.27222 0.03151 1.2868 0.03125 1.30162 C 0.03112 1.30949 0.03125 1.31782 0.03125 1.32639 " pathEditMode="relative" rAng="0" ptsTypes="AAAAAAAAAAAAAAAAAAAAAAAAAAAAAAAAAAAAAAAAAAAAAAAAAAAAAAAAAAAAAAAAAAAAAAAAAAAAAAAAAAAAAAAA">
                                      <p:cBhvr>
                                        <p:cTn id="5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63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1.45833E-6 -2.59259E-6 L -1.45833E-6 -2.59259E-6 C 0.00026 0.00625 0.00052 0.0125 0.00091 0.01875 C 0.00117 0.02107 0.00169 0.02315 0.00195 0.02547 C 0.00234 0.03334 0.00247 0.04121 0.00286 0.04908 C 0.00312 0.05417 0.00351 0.05926 0.00378 0.06436 C 0.00417 0.07662 0.00417 0.08912 0.00469 0.10139 C 0.00482 0.10324 0.00547 0.10463 0.00573 0.10649 C 0.00612 0.11158 0.00625 0.11667 0.00664 0.12176 C 0.00729 0.13056 0.00742 0.13079 0.00859 0.13843 C 0.00885 0.14445 0.00872 0.1507 0.0095 0.15695 C 0.00976 0.1588 0.01107 0.15996 0.01133 0.16204 C 0.01237 0.1669 0.01263 0.17199 0.01328 0.17709 C 0.01419 0.18403 0.01458 0.18681 0.01615 0.19399 C 0.01667 0.19676 0.01719 0.19977 0.01797 0.20255 C 0.02253 0.21713 0.02083 0.20764 0.02461 0.22107 C 0.02708 0.22963 0.02825 0.23797 0.03125 0.2463 C 0.03229 0.24908 0.03398 0.2507 0.03516 0.25301 C 0.03646 0.25579 0.0375 0.2588 0.03893 0.26158 C 0.04036 0.26459 0.04219 0.2669 0.04362 0.26991 C 0.04505 0.27269 0.04622 0.27547 0.0474 0.27848 C 0.04818 0.2801 0.04857 0.28195 0.04935 0.28357 C 0.05013 0.28496 0.0513 0.28542 0.05221 0.28681 C 0.05521 0.29167 0.05755 0.29769 0.06068 0.30209 C 0.07891 0.32639 0.06003 0.30093 0.07305 0.31899 C 0.07435 0.32061 0.07565 0.32223 0.07682 0.32408 C 0.07812 0.3257 0.0793 0.32778 0.0806 0.32894 C 0.0819 0.3301 0.08333 0.33102 0.0845 0.33241 C 0.08984 0.33936 0.08503 0.33519 0.08919 0.3426 C 0.08997 0.34399 0.09115 0.34468 0.09206 0.34584 C 0.09401 0.34862 0.09583 0.35139 0.09779 0.3544 C 0.10521 0.36598 0.09297 0.34769 0.10156 0.36274 C 0.10234 0.36412 0.10351 0.36482 0.10443 0.36621 C 0.10638 0.36899 0.10677 0.37084 0.1082 0.37454 C 0.10885 0.37801 0.10924 0.38149 0.11003 0.38473 C 0.11146 0.38959 0.11224 0.39167 0.11289 0.39653 C 0.11367 0.40162 0.11406 0.40672 0.11484 0.41181 C 0.11523 0.41459 0.11615 0.41737 0.11667 0.42014 C 0.11745 0.42362 0.11784 0.42709 0.11862 0.43033 C 0.11979 0.43496 0.12148 0.43912 0.1224 0.44375 L 0.12526 0.45903 C 0.12552 0.46065 0.12604 0.46227 0.12617 0.46412 C 0.12656 0.4669 0.12669 0.46968 0.12721 0.47246 C 0.12773 0.47593 0.12904 0.48264 0.12904 0.48264 C 0.12943 0.48889 0.13008 0.49491 0.13008 0.50116 C 0.13008 0.51875 0.12995 0.53612 0.12904 0.55348 C 0.12891 0.55602 0.12773 0.55787 0.12721 0.56019 C 0.12682 0.56181 0.12643 0.56366 0.12617 0.56528 C 0.12435 0.57709 0.12617 0.56806 0.12435 0.5838 C 0.12409 0.58565 0.1237 0.58727 0.12331 0.58889 C 0.12305 0.59121 0.12292 0.59352 0.1224 0.59584 C 0.11667 0.62107 0.122 0.59537 0.11771 0.61088 C 0.11654 0.61482 0.11601 0.61899 0.11484 0.62269 C 0.11445 0.62408 0.11341 0.62477 0.11289 0.62616 C 0.10742 0.63936 0.11159 0.63334 0.10625 0.63959 C 0.10534 0.6419 0.10456 0.64445 0.10338 0.6463 C 0.1026 0.64769 0.10156 0.64862 0.10065 0.64977 C 0.08763 0.66713 0.10065 0.64977 0.09401 0.65996 C 0.08958 0.66667 0.08906 0.66574 0.08542 0.67338 C 0.08346 0.67732 0.08021 0.68635 0.07878 0.69028 C 0.07812 0.6919 0.07773 0.69399 0.07682 0.69537 C 0.06849 0.71019 0.07878 0.69144 0.07213 0.70556 C 0.06823 0.71366 0.06992 0.70718 0.06641 0.71737 C 0.06562 0.71945 0.06549 0.72199 0.06458 0.72408 C 0.06354 0.72616 0.06185 0.72709 0.06068 0.72917 C 0.0513 0.74769 0.06068 0.73426 0.0513 0.75093 C 0.05013 0.75301 0.04857 0.75417 0.0474 0.75602 C 0.04453 0.76088 0.04115 0.76528 0.03893 0.7713 C 0.03828 0.77292 0.03776 0.775 0.03698 0.77639 C 0.02695 0.79422 0.03711 0.77246 0.02851 0.78982 C 0.0263 0.79422 0.02448 0.79838 0.02279 0.80324 C 0.02174 0.80602 0.02109 0.80926 0.01992 0.81181 C 0.01914 0.81366 0.01797 0.81505 0.01706 0.8169 C 0.01575 0.81945 0.01445 0.82223 0.01328 0.82524 C 0.01224 0.82801 0.01146 0.83102 0.01042 0.8338 C 0.00599 0.84607 0.0069 0.8419 0.00286 0.85556 C 0.00117 0.86135 -0.00078 0.86667 -0.00195 0.87246 C -0.00664 0.89792 -0.00078 0.86621 -0.00573 0.89445 C -0.00625 0.89792 -0.0069 0.90116 -0.00755 0.90463 C -0.01055 0.93635 -0.00534 0.87848 -0.00951 0.94005 C -0.0099 0.94584 -0.01081 0.95139 -0.01133 0.95695 C -0.01107 0.99862 -0.01107 1.04028 -0.01042 1.08195 C -0.01042 1.08473 -0.0099 1.0875 -0.00951 1.09028 C -0.00833 1.09977 -0.00859 1.09954 -0.00287 1.10718 C -0.00156 1.1088 -0.00052 1.11112 0.00091 1.11227 C 0.00247 1.11343 0.00417 1.11343 0.00573 1.11389 C 0.00729 1.11621 0.01042 1.12037 0.01237 1.12246 C 0.01354 1.12362 0.01497 1.12431 0.01615 1.1257 C 0.01693 1.12662 0.01732 1.12801 0.01797 1.12917 C 0.01888 1.13033 0.02005 1.13125 0.02083 1.13241 C 0.02422 1.13727 0.0237 1.1382 0.02656 1.14422 C 0.02708 1.14561 0.02786 1.14653 0.02851 1.14769 C 0.03021 1.15695 0.02838 1.14862 0.03125 1.15787 C 0.03203 1.15996 0.03255 1.16227 0.0332 1.16459 C 0.03372 1.16644 0.03463 1.16783 0.03516 1.16968 C 0.03581 1.17223 0.03607 1.17547 0.03698 1.17801 C 0.03802 1.18079 0.03945 1.18287 0.04075 1.18473 C 0.0431 1.18797 0.0457 1.19237 0.04844 1.19491 C 0.04961 1.1963 0.05104 1.19676 0.05221 1.19838 C 0.05833 1.20602 0.05143 1.20186 0.05885 1.2051 C 0.05911 1.20533 0.06354 1.21019 0.06354 1.21181 C 0.0638 1.21505 0.06315 1.22709 0.06172 1.23218 C 0.0612 1.2338 0.06029 1.23519 0.05976 1.23704 C 0.05898 1.24028 0.05898 1.24422 0.05794 1.24723 C 0.05325 1.25973 0.05885 1.24399 0.05404 1.25903 C 0.05351 1.26088 0.05286 1.2625 0.05221 1.26412 C 0.04948 1.27848 0.05325 1.26112 0.04935 1.27269 C 0.04883 1.27408 0.04896 1.27616 0.04844 1.27755 C 0.04753 1.28033 0.04492 1.28287 0.04362 1.28449 L 0.04271 1.28959 L 0.04271 1.28959 " pathEditMode="relative" ptsTypes="AAAAAAAAAAAAAAAAAAAAAAAAAAAAAAAAAAAAAAAAAAAAAAAAAAAAAAAAAAAAAAAAAAAAAAAAAAAAAAAAAAAAAAAAAAAAAAAAAAAAAAAAAAAAAAA">
                                      <p:cBhvr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8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8.33333E-7 2.59259E-6 C 0.00378 -0.0007 0.00755 -0.0007 0.01133 -0.00186 C 0.0181 -0.00394 0.01432 -0.00463 0.01888 -0.01019 C 0.01979 -0.01112 0.02083 -0.01112 0.02175 -0.01204 C 0.02331 -0.01343 0.02943 -0.02084 0.03125 -0.02385 C 0.03229 -0.02524 0.03307 -0.02732 0.03412 -0.02871 C 0.03529 -0.03033 0.03672 -0.03079 0.03789 -0.03218 C 0.03919 -0.03357 0.0405 -0.03542 0.04167 -0.03727 C 0.04245 -0.0382 0.04284 -0.03959 0.04362 -0.04051 C 0.04505 -0.0426 0.04688 -0.04375 0.04831 -0.04561 C 0.04909 -0.04653 0.04948 -0.04815 0.05026 -0.04908 C 0.05208 -0.05139 0.05404 -0.05348 0.05599 -0.05579 C 0.05729 -0.05741 0.05846 -0.05903 0.05977 -0.06088 C 0.06042 -0.06181 0.06094 -0.0632 0.06159 -0.06413 C 0.06563 -0.06922 0.0655 -0.06875 0.06927 -0.07107 C 0.07044 -0.07269 0.07162 -0.07477 0.07305 -0.07593 C 0.07422 -0.07709 0.07578 -0.07639 0.07682 -0.07778 C 0.07774 -0.07894 0.07787 -0.08125 0.07878 -0.08288 C 0.07956 -0.08426 0.0806 -0.08496 0.08164 -0.08612 C 0.0832 -0.08843 0.08477 -0.09051 0.08633 -0.09283 C 0.0918 -0.10139 0.08854 -0.09838 0.09492 -0.10649 C 0.09636 -0.10834 0.09805 -0.10973 0.09961 -0.11158 C 0.11615 -0.13102 0.10313 -0.1169 0.1138 -0.12825 C 0.1155 -0.1301 0.1168 -0.13264 0.11862 -0.13334 C 0.12018 -0.13403 0.12175 -0.1345 0.12331 -0.13519 C 0.12565 -0.13612 0.12761 -0.1382 0.12995 -0.13843 C 0.13789 -0.13936 0.14583 -0.13959 0.15378 -0.14005 C 0.1556 -0.14075 0.15755 -0.14121 0.15938 -0.1419 C 0.16237 -0.14283 0.16497 -0.14468 0.16797 -0.14514 C 0.17331 -0.14607 0.17878 -0.1463 0.18412 -0.147 C 0.18633 -0.14792 0.18854 -0.14908 0.19076 -0.15024 C 0.19232 -0.15116 0.19388 -0.15255 0.19544 -0.15371 C 0.19649 -0.15417 0.1974 -0.15487 0.19831 -0.15533 C 0.19935 -0.15695 0.2 -0.15926 0.20117 -0.16042 C 0.20417 -0.1632 0.21068 -0.16713 0.21068 -0.16713 C 0.21159 -0.16875 0.21237 -0.17084 0.21354 -0.17223 C 0.21589 -0.17477 0.22943 -0.18658 0.23255 -0.18727 C 0.23438 -0.18797 0.23633 -0.1882 0.23815 -0.18913 C 0.24011 -0.18982 0.24206 -0.19121 0.24388 -0.19237 L 0.24675 -0.19422 C 0.24766 -0.19468 0.2487 -0.19491 0.24961 -0.19584 C 0.25091 -0.197 0.25208 -0.19862 0.25339 -0.19908 C 0.2556 -0.20024 0.25781 -0.20024 0.26003 -0.20093 C 0.26198 -0.20209 0.26393 -0.20278 0.26576 -0.20417 C 0.2668 -0.2051 0.26758 -0.20695 0.26862 -0.20764 C 0.2707 -0.20903 0.27982 -0.21065 0.28099 -0.21088 L 0.34258 -0.20926 C 0.34362 -0.20926 0.34453 -0.20811 0.34544 -0.20764 C 0.34675 -0.20695 0.34805 -0.20649 0.34922 -0.20602 C 0.35026 -0.20556 0.35117 -0.20463 0.35208 -0.20417 C 0.35534 -0.20301 0.36146 -0.20186 0.36445 -0.20093 C 0.3668 -0.20024 0.37057 -0.19862 0.37305 -0.19746 C 0.37396 -0.197 0.37487 -0.1963 0.37591 -0.19584 C 0.37747 -0.19514 0.37904 -0.19468 0.3806 -0.19422 C 0.3819 -0.19352 0.38307 -0.19283 0.38438 -0.19237 C 0.38698 -0.19167 0.38945 -0.19144 0.39206 -0.19075 C 0.39323 -0.19028 0.39453 -0.18936 0.39583 -0.18913 C 0.40247 -0.1882 0.40912 -0.18797 0.41576 -0.18727 C 0.41797 -0.18681 0.42018 -0.18612 0.4224 -0.18565 C 0.4306 -0.18426 0.43893 -0.1845 0.44701 -0.18241 C 0.44948 -0.18172 0.45143 -0.17894 0.45365 -0.17732 C 0.45469 -0.17663 0.45573 -0.17639 0.45651 -0.17547 C 0.45912 -0.17292 0.46133 -0.16875 0.46419 -0.16713 C 0.47891 -0.15834 0.46367 -0.16852 0.47266 -0.16042 C 0.47734 -0.15625 0.47891 -0.15764 0.48307 -0.15024 C 0.48685 -0.14375 0.48737 -0.14237 0.49362 -0.13519 C 0.49453 -0.13403 0.49544 -0.13264 0.49649 -0.13172 C 0.50182 -0.12616 0.49844 -0.12987 0.50404 -0.12663 C 0.5237 -0.11505 0.49662 -0.12963 0.51263 -0.12153 C 0.51354 -0.12107 0.51445 -0.11991 0.51537 -0.11991 C 0.52357 -0.11899 0.5319 -0.11875 0.54011 -0.11829 C 0.54141 -0.1176 0.54258 -0.11713 0.54388 -0.11644 C 0.54544 -0.11598 0.54714 -0.11551 0.5487 -0.11482 C 0.55052 -0.11389 0.55247 -0.1125 0.5543 -0.11158 L 0.55716 -0.10973 C 0.55807 -0.10926 0.55912 -0.10857 0.56003 -0.10811 C 0.56133 -0.10764 0.56263 -0.10718 0.5638 -0.10649 C 0.56419 -0.10602 0.56445 -0.10533 0.56484 -0.10463 L 0.56484 -0.10463 " pathEditMode="relative" ptsTypes="AAAAAAAAAAAAAAAAAAAAAAAAAAAAAAAAAAAAAAAAAAAAAAAAAAAAAAAAAAAAAAAAAAAAAAAAAAAAAAAA">
                                      <p:cBhvr>
                                        <p:cTn id="7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18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84 -0.1044 L 0.58216 0.2398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38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800"/>
                            </p:stCondLst>
                            <p:childTnLst>
                              <p:par>
                                <p:cTn id="93" presetID="59" presetClass="pat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12" name="Main_Board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1 - 2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37" name="Metin kutusu 36"/>
          <p:cNvSpPr txBox="1"/>
          <p:nvPr/>
        </p:nvSpPr>
        <p:spPr>
          <a:xfrm>
            <a:off x="9971944" y="4175799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Planlı </a:t>
            </a:r>
            <a:r>
              <a:rPr lang="tr-TR" dirty="0" smtClean="0">
                <a:solidFill>
                  <a:srgbClr val="523100"/>
                </a:solidFill>
              </a:rPr>
              <a:t>Yaşayalım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77" y="1462365"/>
            <a:ext cx="6260355" cy="4123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77" y="1546193"/>
            <a:ext cx="6260355" cy="3955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92" y="1462365"/>
            <a:ext cx="6228700" cy="4123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42" y="1462363"/>
            <a:ext cx="6228700" cy="4123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92" y="1383688"/>
            <a:ext cx="6228700" cy="42322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861" y="1439083"/>
            <a:ext cx="6260865" cy="4229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86" y="1365608"/>
            <a:ext cx="6260865" cy="4006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01" y="1406891"/>
            <a:ext cx="6216646" cy="4006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66" y="1379795"/>
            <a:ext cx="6349181" cy="4100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04" y="1582612"/>
            <a:ext cx="5721986" cy="4100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54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-gun-boyunca-yaptiklarima-goz-at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at-yed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ahvalt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slerimi-firca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nra-okula-gid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okuldan-eve-ge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oy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elevizy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000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ksam-yeme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emekten-son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yatiyor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6000"/>
                            </p:stCondLst>
                            <p:childTnLst>
                              <p:par>
                                <p:cTn id="5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7" y="26608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88502" y="4942156"/>
            <a:ext cx="157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Örnek : 2 - 2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93" y="1783509"/>
            <a:ext cx="1770346" cy="3158647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9971944" y="4175799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Planlı </a:t>
            </a:r>
            <a:r>
              <a:rPr lang="tr-TR" dirty="0" smtClean="0">
                <a:solidFill>
                  <a:srgbClr val="523100"/>
                </a:solidFill>
              </a:rPr>
              <a:t>Yaşayalım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83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latirmisini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4963605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1 - </a:t>
            </a:r>
            <a:r>
              <a:rPr lang="tr-TR" dirty="0" smtClean="0">
                <a:solidFill>
                  <a:srgbClr val="523100"/>
                </a:solidFill>
              </a:rPr>
              <a:t>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058528" y="1675339"/>
            <a:ext cx="492505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rgbClr val="000000"/>
                </a:solidFill>
              </a:rPr>
              <a:t>Arkadaşlar aşağıdaki hangi resimdeki işi ilk önce yaparız ?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2593269"/>
            <a:ext cx="1886857" cy="257965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2551157"/>
            <a:ext cx="1886857" cy="2621770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2551157"/>
            <a:ext cx="1886857" cy="2621770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96966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7685877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4" y="5211857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04" y="5279561"/>
            <a:ext cx="493771" cy="493771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26" y="5269423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47" y="2607470"/>
            <a:ext cx="1965971" cy="242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27" y="2613148"/>
            <a:ext cx="1984602" cy="246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43" y="2633995"/>
            <a:ext cx="1817239" cy="245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Metin kutusu 35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9971944" y="4175799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Planlı </a:t>
            </a:r>
            <a:r>
              <a:rPr lang="tr-TR" dirty="0" smtClean="0">
                <a:solidFill>
                  <a:srgbClr val="523100"/>
                </a:solidFill>
              </a:rPr>
              <a:t>Yaşayalım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3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lk-once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2" name="Main_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09" y="522643"/>
            <a:ext cx="7507577" cy="65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77" y="2314039"/>
            <a:ext cx="2488746" cy="442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ağ Ok 16">
            <a:hlinkClick r:id="" action="ppaction://hlinkshowjump?jump=nextslide"/>
          </p:cNvPr>
          <p:cNvSpPr/>
          <p:nvPr/>
        </p:nvSpPr>
        <p:spPr>
          <a:xfrm>
            <a:off x="11279652" y="5391285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0060140" y="4963605"/>
            <a:ext cx="170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Etkinlik </a:t>
            </a:r>
            <a:r>
              <a:rPr lang="tr-TR" dirty="0">
                <a:solidFill>
                  <a:srgbClr val="523100"/>
                </a:solidFill>
              </a:rPr>
              <a:t>: </a:t>
            </a:r>
            <a:r>
              <a:rPr lang="tr-TR" dirty="0" smtClean="0">
                <a:solidFill>
                  <a:srgbClr val="523100"/>
                </a:solidFill>
              </a:rPr>
              <a:t>2 </a:t>
            </a:r>
            <a:r>
              <a:rPr lang="tr-TR" dirty="0">
                <a:solidFill>
                  <a:srgbClr val="523100"/>
                </a:solidFill>
              </a:rPr>
              <a:t>- </a:t>
            </a:r>
            <a:r>
              <a:rPr lang="tr-TR" dirty="0" smtClean="0">
                <a:solidFill>
                  <a:srgbClr val="523100"/>
                </a:solidFill>
              </a:rPr>
              <a:t>2</a:t>
            </a:r>
            <a:endParaRPr lang="tr-TR" dirty="0">
              <a:solidFill>
                <a:srgbClr val="523100"/>
              </a:solidFill>
            </a:endParaRPr>
          </a:p>
        </p:txBody>
      </p:sp>
      <p:pic>
        <p:nvPicPr>
          <p:cNvPr id="19" name="Resim 18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940" y="6434888"/>
            <a:ext cx="465223" cy="465223"/>
          </a:xfrm>
          <a:prstGeom prst="rect">
            <a:avLst/>
          </a:prstGeom>
        </p:spPr>
      </p:pic>
      <p:sp>
        <p:nvSpPr>
          <p:cNvPr id="22" name="Yuvarlatılmış Dikdörtgen 21"/>
          <p:cNvSpPr/>
          <p:nvPr/>
        </p:nvSpPr>
        <p:spPr>
          <a:xfrm>
            <a:off x="4058528" y="1548014"/>
            <a:ext cx="5108621" cy="5324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rgbClr val="000000"/>
                </a:solidFill>
              </a:rPr>
              <a:t>Aşağıdaki hangi işin sırası yanlış gösterilmiştir  ?</a:t>
            </a: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4" y="1331957"/>
            <a:ext cx="1219200" cy="1219200"/>
          </a:xfrm>
          <a:prstGeom prst="rect">
            <a:avLst/>
          </a:prstGeom>
        </p:spPr>
      </p:pic>
      <p:sp>
        <p:nvSpPr>
          <p:cNvPr id="25" name="Yuvarlatılmış Dikdörtgen 24"/>
          <p:cNvSpPr/>
          <p:nvPr/>
        </p:nvSpPr>
        <p:spPr>
          <a:xfrm>
            <a:off x="2670627" y="2593269"/>
            <a:ext cx="1886857" cy="2579658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" name="Yuvarlatılmış Dikdörtgen 25"/>
          <p:cNvSpPr/>
          <p:nvPr/>
        </p:nvSpPr>
        <p:spPr>
          <a:xfrm>
            <a:off x="4859538" y="2551157"/>
            <a:ext cx="1886857" cy="2621770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7" name="Yuvarlatılmış Dikdörtgen 26"/>
          <p:cNvSpPr/>
          <p:nvPr/>
        </p:nvSpPr>
        <p:spPr>
          <a:xfrm>
            <a:off x="7048449" y="2551157"/>
            <a:ext cx="1886857" cy="2621770"/>
          </a:xfrm>
          <a:prstGeom prst="roundRect">
            <a:avLst/>
          </a:prstGeom>
          <a:solidFill>
            <a:srgbClr val="D1D1D1"/>
          </a:solidFill>
          <a:ln w="88900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Büton1">
            <a:hlinkClick r:id="" action="ppaction://noaction">
              <a:snd r:embed="rId8" name="olmadiyeni.wav"/>
            </a:hlinkClick>
          </p:cNvPr>
          <p:cNvSpPr/>
          <p:nvPr/>
        </p:nvSpPr>
        <p:spPr>
          <a:xfrm>
            <a:off x="3308055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Büton2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5496966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0" name="Büton3">
            <a:hlinkClick r:id="" action="ppaction://noaction">
              <a:snd r:embed="rId9" name="aferinyeni.wav"/>
            </a:hlinkClick>
          </p:cNvPr>
          <p:cNvSpPr/>
          <p:nvPr/>
        </p:nvSpPr>
        <p:spPr>
          <a:xfrm>
            <a:off x="7685877" y="5189950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24" y="5211857"/>
            <a:ext cx="630000" cy="630000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04" y="5279561"/>
            <a:ext cx="493771" cy="493771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3" y="3524008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03" y="2622345"/>
            <a:ext cx="1965971" cy="242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4" y="2576596"/>
            <a:ext cx="1984602" cy="246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60" y="2605429"/>
            <a:ext cx="1817239" cy="245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Büton3"/>
          <p:cNvSpPr/>
          <p:nvPr/>
        </p:nvSpPr>
        <p:spPr>
          <a:xfrm>
            <a:off x="3958808" y="2270246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</a:rPr>
              <a:t>1</a:t>
            </a: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Büton3"/>
          <p:cNvSpPr/>
          <p:nvPr/>
        </p:nvSpPr>
        <p:spPr>
          <a:xfrm>
            <a:off x="6215053" y="2257319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Büton3"/>
          <p:cNvSpPr/>
          <p:nvPr/>
        </p:nvSpPr>
        <p:spPr>
          <a:xfrm>
            <a:off x="8428301" y="2177202"/>
            <a:ext cx="612000" cy="612000"/>
          </a:xfrm>
          <a:prstGeom prst="ellipse">
            <a:avLst/>
          </a:prstGeom>
          <a:solidFill>
            <a:srgbClr val="D1D1D1"/>
          </a:solidFill>
          <a:ln w="73025">
            <a:solidFill>
              <a:srgbClr val="757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endParaRPr lang="tr-T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9" name="Resim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44" y="5200282"/>
            <a:ext cx="630000" cy="630000"/>
          </a:xfrm>
          <a:prstGeom prst="rect">
            <a:avLst/>
          </a:prstGeom>
        </p:spPr>
      </p:pic>
      <p:sp>
        <p:nvSpPr>
          <p:cNvPr id="34" name="Metin kutusu 33"/>
          <p:cNvSpPr txBox="1"/>
          <p:nvPr/>
        </p:nvSpPr>
        <p:spPr>
          <a:xfrm>
            <a:off x="10177962" y="2877677"/>
            <a:ext cx="137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EVİMİZDE</a:t>
            </a:r>
          </a:p>
          <a:p>
            <a:pPr algn="ctr"/>
            <a:r>
              <a:rPr lang="tr-TR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HAYAT</a:t>
            </a:r>
            <a:endParaRPr lang="tr-T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9971944" y="4175799"/>
            <a:ext cx="17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523100"/>
                </a:solidFill>
              </a:rPr>
              <a:t>Planlı </a:t>
            </a:r>
            <a:r>
              <a:rPr lang="tr-TR" dirty="0" smtClean="0">
                <a:solidFill>
                  <a:srgbClr val="523100"/>
                </a:solidFill>
              </a:rPr>
              <a:t>Yaşayalım</a:t>
            </a:r>
            <a:endParaRPr lang="tr-TR" dirty="0">
              <a:solidFill>
                <a:srgbClr val="5231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7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ABABA"/>
            </a:gs>
            <a:gs pos="3000">
              <a:srgbClr val="BABABA"/>
            </a:gs>
            <a:gs pos="56000">
              <a:srgbClr val="FFFFFF"/>
            </a:gs>
            <a:gs pos="63000">
              <a:srgbClr val="D1D1D1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ttom_box"/>
          <p:cNvSpPr/>
          <p:nvPr/>
        </p:nvSpPr>
        <p:spPr>
          <a:xfrm rot="5400000">
            <a:off x="5905500" y="571500"/>
            <a:ext cx="381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5760" anchor="ctr"/>
          <a:lstStyle/>
          <a:p>
            <a:pPr algn="r">
              <a:defRPr/>
            </a:pPr>
            <a:endParaRPr lang="en-US" sz="3733" b="1" dirty="0">
              <a:solidFill>
                <a:srgbClr val="FFFFFF"/>
              </a:solidFill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4775595" y="1175657"/>
            <a:ext cx="459234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</a:t>
            </a:r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BOZKURT</a:t>
            </a:r>
          </a:p>
          <a:p>
            <a:pPr algn="ctr"/>
            <a:r>
              <a:rPr lang="tr-TR" sz="20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Şarkı : </a:t>
            </a:r>
            <a:r>
              <a:rPr lang="tr-TR" sz="2000" dirty="0"/>
              <a:t>Tinky </a:t>
            </a:r>
            <a:r>
              <a:rPr lang="tr-TR" sz="2000" dirty="0" err="1"/>
              <a:t>Minky</a:t>
            </a:r>
            <a:r>
              <a:rPr lang="tr-TR" sz="2000" dirty="0"/>
              <a:t> </a:t>
            </a:r>
            <a:r>
              <a:rPr lang="tr-TR" sz="2000" dirty="0" err="1"/>
              <a:t>Kukuli</a:t>
            </a:r>
            <a:r>
              <a:rPr lang="tr-TR" sz="2000" dirty="0"/>
              <a:t> 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www.mebders.com</a:t>
            </a:r>
            <a:endParaRPr lang="tr-TR" sz="2500" dirty="0" smtClean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000000"/>
                </a:solidFill>
              </a:rPr>
              <a:t>©mebders.com</a:t>
            </a:r>
            <a:endParaRPr lang="tr-TR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8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ISPRING_RESOURCE_PATHS_HASH_PRESENTER" val="92afa4b38f2d94555b82c72bbe5ee1c9f789a59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77</Words>
  <Application>Microsoft Office PowerPoint</Application>
  <PresentationFormat>Geniş ekran</PresentationFormat>
  <Paragraphs>38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Planlı Yaşayalım</dc:title>
  <dc:creator>www.mebders.com</dc:creator>
  <cp:lastModifiedBy>Muhammet Bozkurt</cp:lastModifiedBy>
  <cp:revision>107</cp:revision>
  <dcterms:created xsi:type="dcterms:W3CDTF">2015-08-22T14:52:09Z</dcterms:created>
  <dcterms:modified xsi:type="dcterms:W3CDTF">2017-09-24T15:34:24Z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E0D6C0D2-1495-49E4-A5CD-0A4FC21423C2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