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59" r:id="rId4"/>
    <p:sldId id="287" r:id="rId5"/>
    <p:sldId id="276" r:id="rId6"/>
    <p:sldId id="291" r:id="rId7"/>
    <p:sldId id="261" r:id="rId8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audio" Target="../media/audio7.wav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audio" Target="../media/audio6.wav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4.png"/><Relationship Id="rId3" Type="http://schemas.openxmlformats.org/officeDocument/2006/relationships/audio" Target="../media/audio8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audio" Target="../media/audio6.wav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audio" Target="../media/audio7.wav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46073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SINIFIMIZ NEREDE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sp>
        <p:nvSpPr>
          <p:cNvPr id="25" name="Yuvarlatılmış Dikdörtgen 24">
            <a:hlinkClick r:id="" action="ppaction://hlinkshowjump?jump=nextslide"/>
          </p:cNvPr>
          <p:cNvSpPr/>
          <p:nvPr/>
        </p:nvSpPr>
        <p:spPr>
          <a:xfrm>
            <a:off x="10666875" y="589264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5" y="1449320"/>
            <a:ext cx="3599695" cy="39593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10" y="378256"/>
            <a:ext cx="3898430" cy="55143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03" y="-2116088"/>
            <a:ext cx="1095167" cy="20313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01" y="-2205416"/>
            <a:ext cx="1162519" cy="20133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969" y="-4360459"/>
            <a:ext cx="3270344" cy="43604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42" y="809990"/>
            <a:ext cx="1278660" cy="12786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8" y="918790"/>
            <a:ext cx="1311093" cy="131109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3857" y="78998"/>
            <a:ext cx="1461984" cy="146198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3857" y="5161656"/>
            <a:ext cx="1461984" cy="146198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75" y="-293548"/>
            <a:ext cx="4229856" cy="6858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3089816"/>
            <a:ext cx="3427559" cy="3199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6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nereye-koyduysan.wav"/>
          </p:stSnd>
        </p:sndAc>
      </p:transition>
    </mc:Choice>
    <mc:Fallback xmlns="">
      <p:transition spd="slow" advClick="0">
        <p:sndAc>
          <p:stSnd>
            <p:snd r:embed="rId13" name="nereye-koyduysa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59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3.33333E-6 L -0.00755 0.00047 C -0.00208 0.01436 0.00131 0.02176 0.00482 0.03611 C 0.00599 0.04098 0.00665 0.04607 0.00756 0.0507 C 0.01146 0.06945 0.01159 0.06922 0.01602 0.08658 C 0.01693 0.09468 0.0181 0.10255 0.01875 0.11065 C 0.01941 0.11852 0.01967 0.12662 0.02019 0.13473 C 0.02045 0.1419 0.02097 0.14885 0.02149 0.15625 C 0.02201 0.17269 0.02227 0.18982 0.02292 0.20672 C 0.02305 0.21181 0.025 0.23172 0.02566 0.23797 C 0.02618 0.25047 0.02644 0.26343 0.02709 0.27616 C 0.02735 0.28102 0.02943 0.31158 0.02982 0.31713 C 0.03021 0.3213 0.03086 0.32523 0.03138 0.32917 C 0.03086 0.39885 0.03073 0.46875 0.02982 0.53843 C 0.02943 0.57269 0.02969 0.56644 0.02566 0.59121 C 0.02422 0.60996 0.0224 0.62778 0.02149 0.64653 C 0.02097 0.65602 0.02045 0.68403 0.01875 0.69699 C 0.0181 0.70209 0.01693 0.70672 0.01602 0.71158 C 0.0155 0.72014 0.01537 0.72917 0.01459 0.73773 C 0.01342 0.75232 0.01185 0.7669 0.01055 0.78125 C 0.01003 0.78588 0.00938 0.79098 0.00912 0.79584 C 0.0086 0.80139 0.00808 0.80695 0.00756 0.8125 C 0.00717 0.81968 0.0073 0.82709 0.00625 0.83403 C 0.00534 0.84074 0.00339 0.84699 0.00209 0.85324 C -0.00117 0.86991 -0.00065 0.87199 -0.00338 0.88936 C -0.00416 0.89422 -0.00533 0.89885 -0.00625 0.90394 C -0.00729 0.90949 -0.0082 0.91528 -0.00898 0.92084 C -0.01041 0.93102 -0.0108 0.94213 -0.01315 0.95209 C -0.01445 0.95787 -0.01692 0.9632 -0.01875 0.96898 L -0.02421 1.00718 C -0.02513 1.01366 -0.0263 1.02014 -0.02708 1.02639 C -0.02799 1.03473 -0.03112 1.05857 -0.03255 1.06736 C -0.03333 1.07153 -0.03463 1.07523 -0.03528 1.0794 C -0.04283 1.12084 -0.03919 1.10023 -0.04218 1.125 C -0.0427 1.12824 -0.04335 1.13148 -0.04375 1.13473 C -0.0444 1.14028 -0.04466 1.14584 -0.04492 1.15162 C -0.04466 1.1838 -0.04453 1.21551 -0.04375 1.24769 C -0.04349 1.25232 -0.04153 1.26459 -0.04101 1.26922 C -0.04049 1.27315 -0.03971 1.27732 -0.03945 1.28125 C -0.03919 1.3007 -0.03945 1.31991 -0.03945 1.33936 " pathEditMode="relative" rAng="0" ptsTypes="AAAAAAAAAAAAAAAAAAAAAAAAAAAAAAAAAAAAAAAA">
                                      <p:cBhvr>
                                        <p:cTn id="5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696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-1.48148E-6 L 3.54167E-6 0.00046 C -0.00091 0.00926 -0.00144 0.01829 -0.00261 0.02732 C -0.00313 0.03148 -0.00456 0.03542 -0.00521 0.03958 C -0.00638 0.04676 -0.00677 0.0544 -0.00782 0.06181 C -0.01341 0.09676 -0.01094 0.08866 -0.01706 0.10579 C -0.02149 0.13889 -0.01953 0.11875 -0.0211 0.16736 C -0.02019 0.19167 -0.02019 0.21644 -0.01836 0.24097 C -0.01771 0.2507 -0.01276 0.26597 -0.01055 0.27523 C -0.00951 0.2794 -0.00899 0.28357 -0.00782 0.28773 C -0.00716 0.29028 -0.00586 0.29236 -0.00521 0.29491 C -0.00287 0.30463 -0.00052 0.31435 0.0013 0.32454 C 0.00182 0.32685 0.00234 0.3294 0.0026 0.33195 C 0.00325 0.33588 0.00351 0.34005 0.00403 0.34421 C 0.00351 0.3581 0.00338 0.37222 0.0026 0.38611 C 0.00247 0.38843 0.00195 0.39097 0.0013 0.39329 C -0.00703 0.42871 0.00182 0.38935 -0.00651 0.42037 C -0.00716 0.42269 -0.00756 0.42523 -0.00782 0.42801 C -0.00834 0.43102 -0.00834 0.43472 -0.00925 0.43773 C -0.01016 0.44121 -0.01185 0.44421 -0.01315 0.44746 C -0.01407 0.44977 -0.01511 0.45232 -0.01576 0.45486 C -0.0168 0.4588 -0.01745 0.4632 -0.01836 0.46713 C -0.02058 0.47662 -0.02084 0.47662 -0.0237 0.48449 C -0.02409 0.48843 -0.02396 0.49283 -0.025 0.49676 C -0.02709 0.50463 -0.03112 0.51065 -0.03295 0.51898 C -0.03646 0.53542 -0.03425 0.52732 -0.03946 0.54352 C -0.03998 0.54838 -0.04024 0.55324 -0.04076 0.5581 C -0.04115 0.56088 -0.0418 0.56296 -0.04206 0.56551 C -0.04271 0.56968 -0.04297 0.57384 -0.04336 0.57778 C -0.04297 0.59931 -0.04284 0.6206 -0.04206 0.6419 C -0.04193 0.64537 -0.04141 0.64838 -0.04076 0.65162 C -0.03972 0.65718 -0.0349 0.6831 -0.03151 0.69352 C -0.02995 0.69861 -0.02761 0.70278 -0.02631 0.70833 C -0.02409 0.71759 -0.02305 0.72801 -0.0211 0.73773 C -0.02045 0.74051 -0.01901 0.74236 -0.01836 0.74514 C -0.0112 0.7757 -0.01901 0.74676 -0.01446 0.76968 C -0.01381 0.77315 -0.01276 0.77639 -0.01185 0.77963 C -0.01224 0.78935 -0.01224 0.79954 -0.01315 0.80926 C -0.01355 0.81435 -0.01498 0.81898 -0.01576 0.82384 C -0.0198 0.84861 -0.01315 0.81528 -0.0211 0.84838 C -0.02565 0.86759 -0.01758 0.84051 -0.025 0.86806 C -0.02657 0.87431 -0.02852 0.87963 -0.03021 0.88542 C -0.03399 0.9206 -0.02878 0.87685 -0.03425 0.90764 C -0.0349 0.91134 -0.0349 0.91574 -0.03555 0.91991 C -0.03946 0.94676 -0.03698 0.92361 -0.03946 0.94445 C -0.04297 0.97408 -0.03815 0.93542 -0.04206 0.97639 C -0.04232 0.97894 -0.04297 0.98125 -0.04336 0.9838 C -0.04297 1.0132 -0.04401 1.04306 -0.04206 1.07246 C -0.04141 1.0838 -0.03776 1.09375 -0.03555 1.10417 C -0.03256 1.11898 -0.03412 1.1132 -0.03021 1.12408 C -0.02943 1.12894 -0.02878 1.13403 -0.02761 1.13889 C -0.02696 1.14144 -0.02552 1.14352 -0.025 1.14607 C -0.01771 1.18195 -0.02461 1.16065 -0.01836 1.17801 C -0.01797 1.18079 -0.01758 1.1831 -0.01706 1.18565 C -0.01589 1.19144 -0.01433 1.19676 -0.01315 1.20278 C -0.01172 1.20996 -0.00925 1.22477 -0.00925 1.225 C -0.00977 1.2331 -0.0099 1.2419 -0.01185 1.24931 C -0.01394 1.25787 -0.01836 1.27431 -0.01836 1.27454 C -0.01888 1.27732 -0.01927 1.28079 -0.01966 1.28403 C -0.02136 1.29491 -0.02097 1.28843 -0.0224 1.30116 C -0.02565 1.33148 -0.02188 1.30301 -0.025 1.32593 C -0.02461 1.33565 -0.02435 1.3456 -0.0237 1.35533 C -0.02344 1.3588 -0.0224 1.36505 -0.0224 1.36528 L -0.0211 1.36783 " pathEditMode="relative" rAng="0" ptsTypes="AAAAAAAAAAAAAAAAAAAAAAAAAAAAAAAAAAAAAAAAAAAAAAAAAAAAAAAAAAAAAAAA"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6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59" presetID="0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4.07407E-6 L 8.33333E-7 0.00069 C 0.00065 0.00902 0.0013 0.01805 0.00221 0.02685 C 0.00247 0.02939 0.00312 0.03171 0.00338 0.03426 C 0.00391 0.0412 0.00404 0.04884 0.00443 0.05601 C 0.00482 0.06157 0.00508 0.06736 0.0056 0.07291 C 0.00586 0.07708 0.00638 0.08101 0.00664 0.08472 C 0.00716 0.09004 0.00742 0.0949 0.00781 0.09953 C 0.00924 0.11435 0.00911 0.10509 0.01003 0.12361 C 0.01055 0.13356 0.01081 0.14328 0.0112 0.15277 C 0.01146 0.15995 0.01198 0.16736 0.01224 0.17476 C 0.01302 0.26689 0.01445 0.31805 0.01224 0.40138 C 0.01198 0.41435 0.01081 0.41388 0.00781 0.42546 C -0.00391 0.47083 0.01237 0.4081 0.00443 0.44259 C 0.00391 0.44513 0.00273 0.44699 0.00221 0.44953 C 0.0013 0.45439 8.33333E-7 0.46388 8.33333E-7 0.46435 C -0.00039 0.46875 -0.00065 0.47407 -0.00117 0.47893 C -0.00143 0.48194 -0.00221 0.48495 -0.00221 0.48842 C -0.00221 0.51412 -0.00182 0.54004 -0.00117 0.56574 C -0.00104 0.5699 -0.00065 0.57384 8.33333E-7 0.57777 C 0.00195 0.59051 0.00195 0.58449 0.00443 0.59467 C 0.00534 0.59861 0.00599 0.60301 0.00664 0.60694 C 0.01198 0.63726 0.00221 0.58449 0.01003 0.62407 C 0.01289 0.63773 0.00911 0.62453 0.01341 0.63819 C 0.01419 0.6449 0.01393 0.65208 0.01562 0.65787 C 0.01888 0.66782 0.01732 0.6625 0.02018 0.67453 C 0.02057 0.6787 0.02083 0.68287 0.02122 0.68657 C 0.02174 0.69097 0.02409 0.70393 0.02461 0.70625 C 0.02526 0.70879 0.02617 0.71088 0.02682 0.71342 C 0.02786 0.71967 0.02891 0.72708 0.03021 0.7331 C 0.03086 0.73564 0.0319 0.7375 0.03242 0.74004 C 0.03724 0.76088 0.03216 0.74375 0.03698 0.7618 C 0.03763 0.76435 0.03867 0.76643 0.03919 0.76898 C 0.04062 0.77638 0.04141 0.78356 0.04258 0.79097 L 0.04479 0.80532 C 0.04518 0.80763 0.0457 0.80995 0.04596 0.8125 C 0.04635 0.81597 0.04661 0.81898 0.047 0.82245 C 0.04766 0.82615 0.04857 0.83032 0.04935 0.83449 C 0.04961 0.83935 0.04987 0.84398 0.05039 0.84884 C 0.05065 0.85138 0.05156 0.85347 0.05156 0.85601 C 0.05156 0.89351 0.05104 0.93055 0.05039 0.96736 C 0.05026 0.97963 0.04961 0.99976 0.04818 1.01342 C 0.04792 1.01597 0.0474 1.01828 0.047 1.02083 C 0.04661 1.02407 0.04661 1.02731 0.04596 1.03055 C 0.04505 1.03449 0.04362 1.03842 0.04258 1.04259 C 0.0418 1.0456 0.04101 1.04907 0.04036 1.05208 C 0.03984 1.05463 0.03971 1.05717 0.03919 1.05926 C 0.03828 1.06365 0.03685 1.06736 0.03581 1.07129 C 0.03034 1.09513 0.03659 1.07407 0.03138 1.09097 C 0.02708 1.12754 0.03385 1.07245 0.02799 1.11018 C 0.02734 1.11435 0.02734 1.11851 0.02682 1.12245 C 0.0263 1.12731 0.02539 1.13194 0.02461 1.1368 C 0.02422 1.14328 0.02396 1.14976 0.02357 1.15601 C 0.02318 1.16111 0.02266 1.16597 0.0224 1.17083 C 0.02187 1.1787 0.02174 1.18703 0.02122 1.1949 C 0.02083 1.20254 0.01849 1.22129 0.01784 1.22638 C 0.01758 1.2287 0.01706 1.23101 0.0168 1.23356 C 0.01628 1.2375 0.01601 1.24189 0.01562 1.24583 C 0.01536 1.24907 0.01497 1.25208 0.01458 1.25555 C 0.01523 1.29236 0.01575 1.32963 0.0168 1.36666 C 0.01693 1.37291 0.02031 1.38194 0.02122 1.38611 C 0.02174 1.38842 0.022 1.39097 0.0224 1.39351 C 0.02305 1.39745 0.02396 1.40115 0.02461 1.40555 C 0.025 1.40787 0.02526 1.41018 0.02578 1.4125 C 0.02825 1.42546 0.0276 1.41828 0.02917 1.42986 C 0.02956 1.43287 0.02995 1.43611 0.03021 1.43935 C 0.0306 1.44328 0.03073 1.44768 0.03138 1.45138 C 0.0319 1.45486 0.03294 1.45763 0.03359 1.46111 C 0.03503 1.46921 0.03568 1.47824 0.03802 1.48518 C 0.03906 1.48796 0.04036 1.49004 0.04141 1.49259 C 0.04401 1.51435 0.04049 1.48888 0.04596 1.51435 C 0.05169 1.54166 0.04518 1.51898 0.05039 1.53611 C 0.05078 1.53935 0.05078 1.54282 0.05156 1.54583 C 0.05924 1.57893 0.05404 1.54745 0.05716 1.56759 C 0.05755 1.57245 0.05833 1.57731 0.0582 1.58194 C 0.05794 1.59444 0.05716 1.60648 0.05599 1.61828 C 0.05534 1.62523 0.05286 1.63356 0.05156 1.64027 C 0.05104 1.64259 0.05104 1.64537 0.05039 1.64745 C 0.04948 1.65023 0.04818 1.65231 0.047 1.65463 C 0.0457 1.66319 0.04674 1.65995 0.04479 1.66435 L 0.04479 1.66504 " pathEditMode="relative" rAng="0" ptsTypes="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8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500"/>
                            </p:stCondLst>
                            <p:childTnLst>
                              <p:par>
                                <p:cTn id="6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0"/>
                            </p:stCondLst>
                            <p:childTnLst>
                              <p:par>
                                <p:cTn id="7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8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000"/>
                            </p:stCondLst>
                            <p:childTnLst>
                              <p:par>
                                <p:cTn id="8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9000"/>
                            </p:stCondLst>
                            <p:childTnLst>
                              <p:par>
                                <p:cTn id="9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0"/>
                            </p:stCondLst>
                            <p:childTnLst>
                              <p:par>
                                <p:cTn id="9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9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3500"/>
                            </p:stCondLst>
                            <p:childTnLst>
                              <p:par>
                                <p:cTn id="9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8500"/>
                            </p:stCondLst>
                            <p:childTnLst>
                              <p:par>
                                <p:cTn id="10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0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7000"/>
                            </p:stCondLst>
                            <p:childTnLst>
                              <p:par>
                                <p:cTn id="150" presetID="37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3.7037E-6 L -4.79167E-6 0.00023 L -0.15742 0.00231 C -0.16367 0.00254 -0.1625 0.00532 -0.16757 0.00926 C -0.16875 0.01041 -0.17031 0.01064 -0.17174 0.01157 C -0.17369 0.01296 -0.17552 0.01504 -0.17747 0.01643 C -0.1802 0.01828 -0.18567 0.02176 -0.18893 0.02338 C -0.19088 0.0243 -0.19283 0.02453 -0.19466 0.02569 C -0.19661 0.02685 -0.19843 0.02916 -0.20039 0.03032 C -0.20468 0.0331 -0.20872 0.03287 -0.21328 0.03518 C -0.21562 0.03634 -0.21809 0.03819 -0.22044 0.03981 L -0.29049 0.03518 C -0.29296 0.03495 -0.29531 0.03379 -0.29765 0.03264 C -0.30052 0.03148 -0.30338 0.02963 -0.30625 0.02801 L -0.31041 0.02569 C -0.31184 0.025 -0.31328 0.02361 -0.31484 0.02338 L -0.33059 0.02106 C -0.33385 0.01875 -0.3371 0.01551 -0.34049 0.01412 C -0.34427 0.0125 -0.34817 0.01273 -0.35195 0.01157 C -0.36471 0.00856 -0.35351 0.00995 -0.3677 0.00694 C -0.37252 0.00601 -0.37734 0.00532 -0.3819 0.00463 C -0.38437 0.00301 -0.38658 0.00092 -0.38919 3.7037E-6 C -0.39348 -0.00162 -0.39778 -0.00139 -0.40208 -0.00232 C -0.40546 -0.00301 -0.40872 -0.00394 -0.4121 -0.00463 C -0.42226 -0.01042 -0.4095 -0.00348 -0.422 -0.00949 C -0.42356 -0.00996 -0.42486 -0.01111 -0.42643 -0.01181 C -0.43789 -0.01598 -0.4401 -0.01621 -0.45065 -0.01875 C -0.46588 -0.01806 -0.48125 -0.01783 -0.49648 -0.01644 C -0.49843 -0.01621 -0.50026 -0.01482 -0.50208 -0.01412 C -0.51432 -0.00973 -0.50455 -0.01436 -0.51783 -0.00695 C -0.5194 -0.00625 -0.52096 -0.00602 -0.52226 -0.00463 C -0.52369 -0.00324 -0.52486 -0.00093 -0.52643 3.7037E-6 C -0.52877 0.00139 -0.53125 0.00139 -0.53372 0.00231 C -0.53554 0.00301 -0.53736 0.00393 -0.53932 0.00463 C -0.54036 0.00625 -0.54114 0.00787 -0.54218 0.00926 C -0.54635 0.01458 -0.54739 0.01435 -0.55221 0.01875 C -0.55468 0.02083 -0.5569 0.02361 -0.55937 0.02569 C -0.5625 0.02824 -0.56796 0.02939 -0.57083 0.03032 C -0.58372 0.03495 -0.56835 0.03055 -0.58502 0.03518 L -0.65091 0.03264 C -0.65403 0.03264 -0.66054 0.02916 -0.6638 0.02801 C -0.66666 0.02708 -0.6694 0.02662 -0.67239 0.02569 C -0.69283 0.01458 -0.67161 0.02569 -0.68671 0.01875 C -0.68815 0.01805 -0.68958 0.01713 -0.69101 0.01643 C -0.69335 0.01481 -0.69557 0.01273 -0.69817 0.01157 C -0.70091 0.01041 -0.7039 0.01018 -0.70664 0.00926 C -0.70807 0.00787 -0.7095 0.00601 -0.71106 0.00463 C -0.71445 0.00185 -0.72057 0.00092 -0.72382 3.7037E-6 L -0.73242 -0.00463 C -0.73385 -0.00556 -0.73528 -0.00649 -0.73671 -0.00695 C -0.73906 -0.00787 -0.74153 -0.00834 -0.74388 -0.00949 C -0.74531 -0.00996 -0.74674 -0.01111 -0.74817 -0.01181 C -0.75299 -0.01389 -0.75611 -0.01482 -0.76106 -0.01644 C -0.76302 -0.01875 -0.76471 -0.02176 -0.76679 -0.02338 C -0.76901 -0.02524 -0.77994 -0.02778 -0.78111 -0.02801 C -0.78255 -0.02963 -0.78385 -0.03172 -0.78541 -0.03287 C -0.79335 -0.03797 -0.79609 -0.03727 -0.8039 -0.03982 C -0.80585 -0.04051 -0.80768 -0.04144 -0.80976 -0.04213 C -0.8121 -0.04306 -0.81458 -0.04375 -0.81679 -0.04445 C -0.81875 -0.04514 -0.82057 -0.0463 -0.82265 -0.04676 C -0.82721 -0.04792 -0.83203 -0.04838 -0.83684 -0.04908 C -0.8414 -0.04908 -0.88828 -0.04885 -0.90559 -0.04445 C -0.90976 -0.04352 -0.91419 -0.04167 -0.91848 -0.03982 C -0.92304 -0.03797 -0.92304 -0.03635 -0.92838 -0.03519 C -0.93411 -0.03403 -0.93984 -0.03357 -0.94557 -0.03287 C -0.94843 -0.03125 -0.9513 -0.02963 -0.95416 -0.02801 C -0.9582 -0.02616 -0.96289 -0.02477 -0.96692 -0.02338 C -0.97591 -0.01389 -0.96614 -0.02315 -0.97838 -0.01644 C -0.98346 -0.01366 -0.98789 -0.01019 -0.9927 -0.00695 C -0.99518 -0.00556 -0.99739 -0.00371 -1 -0.00232 C -1.00143 -0.00162 -1.00273 -0.00116 -1.00416 3.7037E-6 C -1.00677 0.00208 -1.00885 0.00486 -1.01145 0.00694 C -1.01276 0.0081 -1.01432 0.00833 -1.01562 0.00926 C -1.01809 0.01134 -1.02018 0.01458 -1.02278 0.01643 C -1.0246 0.01759 -1.02656 0.01782 -1.02851 0.01875 C -1.02994 0.01944 -1.03138 0.0199 -1.03281 0.02106 C -1.03671 0.02384 -1.0401 0.0287 -1.04427 0.03032 C -1.04609 0.03125 -1.04804 0.03194 -1.04986 0.03264 C -1.05664 0.03518 -1.05677 0.03449 -1.06276 0.0375 C -1.06432 0.03819 -1.06562 0.03912 -1.06718 0.03981 C -1.0694 0.04074 -1.07187 0.0412 -1.07421 0.04213 C -1.0763 0.04282 -1.07812 0.04375 -1.08007 0.04444 C -1.0845 0.04606 -1.0914 0.04814 -1.09583 0.04907 C -1.10859 0.05208 -1.11106 0.05185 -1.12578 0.05393 C -1.14192 0.05301 -1.1582 0.05277 -1.17421 0.05139 C -1.17617 0.05139 -1.17799 0.04976 -1.18007 0.04907 C -1.18333 0.04814 -1.18671 0.04745 -1.18997 0.04676 C -1.19518 0.04583 -1.20039 0.0456 -1.20559 0.04444 C -1.21132 0.04328 -1.22278 0.03981 -1.22278 0.04004 C -1.23723 0.03194 -1.21484 0.04398 -1.23281 0.03518 C -1.23567 0.03356 -1.2388 0.03287 -1.24127 0.03032 C -1.25026 0.02176 -1.24583 0.02453 -1.25416 0.02106 C -1.25898 0.01643 -1.26341 0.01041 -1.26848 0.00694 L -1.28281 -0.00232 C -1.28515 -0.00394 -1.2875 -0.00602 -1.28997 -0.00695 L -1.2957 -0.00949 C -1.30156 -0.01899 -1.29726 -0.01412 -1.31158 -0.01412 L -1.31158 -0.01389 " pathEditMode="relative" rAng="0" ptsTypes="AAAAAAAAAAAAAAAAAAAAAAAAAAAAAAAAAAAAAAAAAAAAAAAAAAAAAAAAAAAAAAAAAAAAAAAAAAAAAAAAAAAAAAAAAAAAAAAAAA">
                                      <p:cBhvr>
                                        <p:cTn id="15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586" y="23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393675" y="4048416"/>
            <a:ext cx="91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Nerede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23564" y="6488668"/>
            <a:ext cx="894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Yönerge : Öğrenciler, konuşturularak varlıkların konumları hakkında bildikleri söyletilir.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30" y="2001067"/>
            <a:ext cx="5345722" cy="36405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15" y="1850124"/>
            <a:ext cx="774964" cy="7891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59" y="1704410"/>
            <a:ext cx="584039" cy="90739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9" y="2196175"/>
            <a:ext cx="608267" cy="57644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11" y="2962127"/>
            <a:ext cx="662735" cy="662735"/>
          </a:xfrm>
          <a:prstGeom prst="rect">
            <a:avLst/>
          </a:prstGeom>
        </p:spPr>
      </p:pic>
      <p:sp>
        <p:nvSpPr>
          <p:cNvPr id="20" name="Açıklama">
            <a:hlinkClick r:id="" action="ppaction://noaction">
              <a:snd r:embed="rId13" name="topun-aciklamasi.wav"/>
            </a:hlinkClick>
          </p:cNvPr>
          <p:cNvSpPr/>
          <p:nvPr/>
        </p:nvSpPr>
        <p:spPr>
          <a:xfrm>
            <a:off x="248782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8" y="1958957"/>
            <a:ext cx="609600" cy="6096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56" y="1891375"/>
            <a:ext cx="609600" cy="6096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82503" y="2339327"/>
            <a:ext cx="609600" cy="60960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6118" y="125579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p-nere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52030" y="6482833"/>
            <a:ext cx="718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Öğrenciler, kendi okulları ve sınıfları hakkında konuşturulur.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9938423" y="4048416"/>
            <a:ext cx="182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Sınıfımız Nerede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9" y="2290526"/>
            <a:ext cx="1589676" cy="28362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3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nifin-y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3902814" y="1427794"/>
            <a:ext cx="5299058" cy="6241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hangileri sınıfımızda bulunur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3087150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2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5431375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7744248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4176057" y="4214660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6659841" y="4161494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Resim 3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0955">
            <a:off x="5489068" y="2967834"/>
            <a:ext cx="1265416" cy="592215"/>
          </a:xfrm>
          <a:prstGeom prst="rect">
            <a:avLst/>
          </a:prstGeom>
        </p:spPr>
      </p:pic>
      <p:pic>
        <p:nvPicPr>
          <p:cNvPr id="8" name="Resim 7">
            <a:hlinkClick r:id="" action="ppaction://noaction">
              <a:snd r:embed="rId11" name="olmadiyeni.wav"/>
            </a:hlinkClick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57" y="4205440"/>
            <a:ext cx="1214326" cy="1214326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10393675" y="4048416"/>
            <a:ext cx="91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Nerede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2" name="Resim 1">
            <a:hlinkClick r:id="" action="ppaction://noaction">
              <a:snd r:embed="rId11" name="olmadiyeni.wav"/>
            </a:hlinkClick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25" y="2877677"/>
            <a:ext cx="622126" cy="828049"/>
          </a:xfrm>
          <a:prstGeom prst="rect">
            <a:avLst/>
          </a:prstGeom>
        </p:spPr>
      </p:pic>
      <p:pic>
        <p:nvPicPr>
          <p:cNvPr id="7" name="Resim 6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86" y="2822036"/>
            <a:ext cx="939330" cy="939330"/>
          </a:xfrm>
          <a:prstGeom prst="rect">
            <a:avLst/>
          </a:prstGeom>
        </p:spPr>
      </p:pic>
      <p:pic>
        <p:nvPicPr>
          <p:cNvPr id="9" name="Resim 8">
            <a:hlinkClick r:id="" action="ppaction://noaction">
              <a:snd r:embed="rId11" name="olmadiyeni.wav"/>
            </a:hlinkClick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90" y="4192348"/>
            <a:ext cx="760703" cy="1014271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8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agidakilerden-hangi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3902814" y="1427794"/>
            <a:ext cx="5299058" cy="6241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hangileri sınıfımızda bulunmaz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3087150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2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5431375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7744248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4176057" y="4214660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6659841" y="4161494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Resim 3">
            <a:hlinkClick r:id="" action="ppaction://noaction">
              <a:snd r:embed="rId9" name="olmadiyeni.wav"/>
            </a:hlinkClick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0955">
            <a:off x="6668298" y="4459756"/>
            <a:ext cx="1265416" cy="592215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10393675" y="4048416"/>
            <a:ext cx="91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Nerede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2" name="Resim 1">
            <a:hlinkClick r:id="" action="ppaction://noaction">
              <a:snd r:embed="rId11" name="aferinyeni.wav"/>
            </a:hlinkClick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25" y="2877677"/>
            <a:ext cx="622126" cy="828049"/>
          </a:xfrm>
          <a:prstGeom prst="rect">
            <a:avLst/>
          </a:prstGeom>
        </p:spPr>
      </p:pic>
      <p:pic>
        <p:nvPicPr>
          <p:cNvPr id="7" name="Resim 6">
            <a:hlinkClick r:id="" action="ppaction://noaction">
              <a:snd r:embed="rId9" name="olmadiyeni.wav"/>
            </a:hlinkClick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86" y="2822036"/>
            <a:ext cx="939330" cy="939330"/>
          </a:xfrm>
          <a:prstGeom prst="rect">
            <a:avLst/>
          </a:prstGeom>
        </p:spPr>
      </p:pic>
      <p:pic>
        <p:nvPicPr>
          <p:cNvPr id="3" name="Resim 2">
            <a:hlinkClick r:id="" action="ppaction://noaction">
              <a:snd r:embed="rId11" name="aferinyeni.wav"/>
            </a:hlinkClick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59" y="4320923"/>
            <a:ext cx="953398" cy="970874"/>
          </a:xfrm>
          <a:prstGeom prst="rect">
            <a:avLst/>
          </a:prstGeom>
        </p:spPr>
      </p:pic>
      <p:pic>
        <p:nvPicPr>
          <p:cNvPr id="5" name="Resim 4">
            <a:hlinkClick r:id="" action="ppaction://noaction">
              <a:snd r:embed="rId11" name="aferinyeni.wav"/>
            </a:hlinkClick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6" y="2710668"/>
            <a:ext cx="579740" cy="1081605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9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unma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RESOURCE_PATHS_HASH_PRESENTER" val="b98045ce68b15fcc4833de746fef96575e8ce3a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85</Words>
  <Application>Microsoft Office PowerPoint</Application>
  <PresentationFormat>Geniş ekran</PresentationFormat>
  <Paragraphs>34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Sınıfımız Nerede</dc:title>
  <dc:creator>www.mebders.com;Muhammet Bozkurt</dc:creator>
  <cp:lastModifiedBy>Muhammet Bozkurt</cp:lastModifiedBy>
  <cp:revision>217</cp:revision>
  <dcterms:created xsi:type="dcterms:W3CDTF">2015-08-22T14:52:09Z</dcterms:created>
  <dcterms:modified xsi:type="dcterms:W3CDTF">2017-09-14T10:21:15Z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