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61" r:id="rId13"/>
  </p:sldIdLst>
  <p:sldSz cx="12192000" cy="6858000"/>
  <p:notesSz cx="6858000" cy="9144000"/>
  <p:custDataLst>
    <p:tags r:id="rId1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18.09.2017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audio" Target="../media/audio19.wav"/><Relationship Id="rId5" Type="http://schemas.openxmlformats.org/officeDocument/2006/relationships/image" Target="../media/image5.png"/><Relationship Id="rId10" Type="http://schemas.openxmlformats.org/officeDocument/2006/relationships/audio" Target="../media/audio20.wav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11" Type="http://schemas.openxmlformats.org/officeDocument/2006/relationships/audio" Target="../media/audio20.wav"/><Relationship Id="rId5" Type="http://schemas.openxmlformats.org/officeDocument/2006/relationships/image" Target="../media/image5.png"/><Relationship Id="rId10" Type="http://schemas.openxmlformats.org/officeDocument/2006/relationships/audio" Target="../media/audio19.wav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audio" Target="../media/audio7.wav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audio" Target="../media/audio9.wav"/><Relationship Id="rId5" Type="http://schemas.openxmlformats.org/officeDocument/2006/relationships/image" Target="../media/image5.png"/><Relationship Id="rId10" Type="http://schemas.openxmlformats.org/officeDocument/2006/relationships/audio" Target="../media/audio8.wav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audio" Target="../media/audio11.wav"/><Relationship Id="rId5" Type="http://schemas.openxmlformats.org/officeDocument/2006/relationships/image" Target="../media/image5.png"/><Relationship Id="rId10" Type="http://schemas.openxmlformats.org/officeDocument/2006/relationships/audio" Target="../media/audio10.wav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audio" Target="../media/audio17.wav"/><Relationship Id="rId18" Type="http://schemas.openxmlformats.org/officeDocument/2006/relationships/image" Target="../media/image15.png"/><Relationship Id="rId3" Type="http://schemas.openxmlformats.org/officeDocument/2006/relationships/audio" Target="../media/audio12.wav"/><Relationship Id="rId7" Type="http://schemas.openxmlformats.org/officeDocument/2006/relationships/image" Target="../media/image9.png"/><Relationship Id="rId12" Type="http://schemas.openxmlformats.org/officeDocument/2006/relationships/audio" Target="../media/audio16.wav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20.wav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audio" Target="../media/audio15.wav"/><Relationship Id="rId5" Type="http://schemas.openxmlformats.org/officeDocument/2006/relationships/image" Target="../media/image4.png"/><Relationship Id="rId15" Type="http://schemas.openxmlformats.org/officeDocument/2006/relationships/audio" Target="../media/audio19.wav"/><Relationship Id="rId10" Type="http://schemas.openxmlformats.org/officeDocument/2006/relationships/audio" Target="../media/audio14.wav"/><Relationship Id="rId4" Type="http://schemas.openxmlformats.org/officeDocument/2006/relationships/image" Target="../media/image3.png"/><Relationship Id="rId9" Type="http://schemas.openxmlformats.org/officeDocument/2006/relationships/audio" Target="../media/audio13.wav"/><Relationship Id="rId14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audio" Target="../media/audio26.wav"/><Relationship Id="rId18" Type="http://schemas.openxmlformats.org/officeDocument/2006/relationships/image" Target="../media/image15.png"/><Relationship Id="rId3" Type="http://schemas.openxmlformats.org/officeDocument/2006/relationships/audio" Target="../media/audio21.wav"/><Relationship Id="rId7" Type="http://schemas.openxmlformats.org/officeDocument/2006/relationships/image" Target="../media/image9.png"/><Relationship Id="rId12" Type="http://schemas.openxmlformats.org/officeDocument/2006/relationships/audio" Target="../media/audio25.wav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19.wav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audio" Target="../media/audio24.wav"/><Relationship Id="rId5" Type="http://schemas.openxmlformats.org/officeDocument/2006/relationships/image" Target="../media/image4.png"/><Relationship Id="rId15" Type="http://schemas.openxmlformats.org/officeDocument/2006/relationships/audio" Target="../media/audio20.wav"/><Relationship Id="rId10" Type="http://schemas.openxmlformats.org/officeDocument/2006/relationships/audio" Target="../media/audio23.wav"/><Relationship Id="rId4" Type="http://schemas.openxmlformats.org/officeDocument/2006/relationships/image" Target="../media/image3.png"/><Relationship Id="rId9" Type="http://schemas.openxmlformats.org/officeDocument/2006/relationships/audio" Target="../media/audio22.wav"/><Relationship Id="rId14" Type="http://schemas.openxmlformats.org/officeDocument/2006/relationships/audio" Target="../media/audio2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11" Type="http://schemas.openxmlformats.org/officeDocument/2006/relationships/audio" Target="../media/audio20.wav"/><Relationship Id="rId5" Type="http://schemas.openxmlformats.org/officeDocument/2006/relationships/image" Target="../media/image5.png"/><Relationship Id="rId10" Type="http://schemas.openxmlformats.org/officeDocument/2006/relationships/audio" Target="../media/audio19.wav"/><Relationship Id="rId4" Type="http://schemas.openxmlformats.org/officeDocument/2006/relationships/image" Target="../media/image4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39161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KİBAR OLALIM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6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lif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2" y="3003245"/>
            <a:ext cx="3039413" cy="2457551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852024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4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7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mehmet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20" y="3086835"/>
            <a:ext cx="3058423" cy="2186773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890670" y="285349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6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79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7653" y="6487477"/>
            <a:ext cx="103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FFFF"/>
                </a:solidFill>
              </a:rPr>
              <a:t>Yönerge : Tilkinin yaptıklarının doğru olup olmadığı, leyleğin yerinde olsaydılar neler hissedebilecekleri sorgulanır.</a:t>
            </a:r>
            <a:endParaRPr lang="tr-TR" sz="16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90" y="850097"/>
            <a:ext cx="5724525" cy="4276725"/>
          </a:xfrm>
          <a:prstGeom prst="rect">
            <a:avLst/>
          </a:prstGeom>
        </p:spPr>
      </p:pic>
      <p:sp>
        <p:nvSpPr>
          <p:cNvPr id="6" name="Sesli Masal"/>
          <p:cNvSpPr/>
          <p:nvPr/>
        </p:nvSpPr>
        <p:spPr>
          <a:xfrm>
            <a:off x="2934409" y="5230503"/>
            <a:ext cx="1194245" cy="3965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dirty="0" smtClean="0"/>
              <a:t>Sesli Masal</a:t>
            </a:r>
            <a:endParaRPr lang="tr-TR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lki-ile-leyl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"/>
                            </p:stCondLst>
                            <p:childTnLst>
                              <p:par>
                                <p:cTn id="9" presetID="32" presetClass="emph" presetSubtype="0" repeatCount="1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salin-dev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74420" y="6477000"/>
            <a:ext cx="879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Yardımlaşmanın arkadaşlık ilişkilerine etkisi hakkında çıkarımlar buldurulur.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38" y="6429054"/>
            <a:ext cx="465223" cy="46522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62" y="1512178"/>
            <a:ext cx="4358200" cy="3879107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simde-gorduklerin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7" y="465030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321333" y="6484373"/>
            <a:ext cx="864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Resimdeki çocukların davranışları üzerinden arkadaşlık ilişkileri sorgulanır.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15" y="1163018"/>
            <a:ext cx="6759130" cy="4519994"/>
          </a:xfrm>
          <a:prstGeom prst="rect">
            <a:avLst/>
          </a:prstGeom>
        </p:spPr>
      </p:pic>
      <p:sp>
        <p:nvSpPr>
          <p:cNvPr id="21" name="Konuştur">
            <a:hlinkClick r:id="" action="ppaction://noaction">
              <a:snd r:embed="rId9" name="boyle-davranirsan2.wav"/>
            </a:hlinkClick>
          </p:cNvPr>
          <p:cNvSpPr/>
          <p:nvPr/>
        </p:nvSpPr>
        <p:spPr>
          <a:xfrm>
            <a:off x="5433124" y="5286427"/>
            <a:ext cx="1032681" cy="3965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dirty="0" smtClean="0"/>
              <a:t>Konuştur</a:t>
            </a:r>
            <a:endParaRPr lang="tr-TR" sz="1500" dirty="0"/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5585196" y="2644726"/>
            <a:ext cx="1021608" cy="78862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Elatino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2" name="Köşeleri Yuvarlanmış Dikdörtgen Belirtme Çizgisi 21"/>
          <p:cNvSpPr/>
          <p:nvPr/>
        </p:nvSpPr>
        <p:spPr>
          <a:xfrm>
            <a:off x="7970982" y="2634391"/>
            <a:ext cx="1211751" cy="78862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Omütüy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4" name="Konuştur2">
            <a:hlinkClick r:id="" action="ppaction://noaction">
              <a:snd r:embed="rId10" name="bir-daha2.wav"/>
            </a:hlinkClick>
          </p:cNvPr>
          <p:cNvSpPr/>
          <p:nvPr/>
        </p:nvSpPr>
        <p:spPr>
          <a:xfrm>
            <a:off x="8145141" y="5257958"/>
            <a:ext cx="1032681" cy="3965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dirty="0" smtClean="0"/>
              <a:t>Konuştur</a:t>
            </a:r>
            <a:endParaRPr lang="tr-TR" sz="1500" dirty="0"/>
          </a:p>
        </p:txBody>
      </p:sp>
      <p:sp>
        <p:nvSpPr>
          <p:cNvPr id="25" name="Açıklama">
            <a:hlinkClick r:id="" action="ppaction://noaction">
              <a:snd r:embed="rId11" name="aciklama.wav"/>
            </a:hlinkClick>
          </p:cNvPr>
          <p:cNvSpPr/>
          <p:nvPr/>
        </p:nvSpPr>
        <p:spPr>
          <a:xfrm>
            <a:off x="6848569" y="5971654"/>
            <a:ext cx="1032681" cy="3965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dirty="0" smtClean="0"/>
              <a:t>Açıklama</a:t>
            </a:r>
            <a:endParaRPr lang="tr-TR" sz="15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3" y="-368489"/>
            <a:ext cx="8553581" cy="7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55261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33310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3" y="727572"/>
            <a:ext cx="4157004" cy="4984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davranışları yorumlayınız.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539964"/>
            <a:ext cx="832202" cy="83220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40" y="1509470"/>
            <a:ext cx="3495675" cy="4029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66" y="1509470"/>
            <a:ext cx="3495675" cy="4029075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noaction">
              <a:snd r:embed="rId10" name="arkadasim-bizimle.wav"/>
            </a:hlinkClick>
          </p:cNvPr>
          <p:cNvSpPr/>
          <p:nvPr/>
        </p:nvSpPr>
        <p:spPr>
          <a:xfrm>
            <a:off x="4319103" y="4945209"/>
            <a:ext cx="1294573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Seslendir</a:t>
            </a:r>
            <a:endParaRPr lang="tr-TR" dirty="0"/>
          </a:p>
        </p:txBody>
      </p:sp>
      <p:sp>
        <p:nvSpPr>
          <p:cNvPr id="27" name="Yuvarlatılmış Dikdörtgen 26">
            <a:hlinkClick r:id="" action="ppaction://noaction">
              <a:snd r:embed="rId11" name="sana-yardim-edeyim.wav"/>
            </a:hlinkClick>
          </p:cNvPr>
          <p:cNvSpPr/>
          <p:nvPr/>
        </p:nvSpPr>
        <p:spPr>
          <a:xfrm>
            <a:off x="8257574" y="4956235"/>
            <a:ext cx="1294573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Seslendir</a:t>
            </a:r>
            <a:endParaRPr lang="tr-TR" dirty="0"/>
          </a:p>
        </p:txBody>
      </p:sp>
      <p:sp>
        <p:nvSpPr>
          <p:cNvPr id="36" name="Yuvarlatılmış Dikdörtgen 35">
            <a:hlinkClick r:id="" action="ppaction://hlinkshowjump?jump=nextslide"/>
          </p:cNvPr>
          <p:cNvSpPr/>
          <p:nvPr/>
        </p:nvSpPr>
        <p:spPr>
          <a:xfrm>
            <a:off x="8104610" y="6268262"/>
            <a:ext cx="1447537" cy="378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Diğer Resimler</a:t>
            </a:r>
            <a:endParaRPr lang="tr-TR" sz="14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0233104" y="283992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478308" y="399665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8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3" y="-368489"/>
            <a:ext cx="8553581" cy="7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55261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33310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3" y="727572"/>
            <a:ext cx="4157004" cy="4984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davranışları yorumlayınız.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539964"/>
            <a:ext cx="832202" cy="83220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40" y="1509470"/>
            <a:ext cx="3495675" cy="4029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8" y="1509470"/>
            <a:ext cx="3487430" cy="4029075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noaction">
              <a:snd r:embed="rId10" name="iyi-dersler.wav"/>
            </a:hlinkClick>
          </p:cNvPr>
          <p:cNvSpPr/>
          <p:nvPr/>
        </p:nvSpPr>
        <p:spPr>
          <a:xfrm>
            <a:off x="4319103" y="4945209"/>
            <a:ext cx="1294573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Seslendir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7" name="Yuvarlatılmış Dikdörtgen 26">
            <a:hlinkClick r:id="" action="ppaction://noaction">
              <a:snd r:embed="rId11" name="boyami2.wav"/>
            </a:hlinkClick>
          </p:cNvPr>
          <p:cNvSpPr/>
          <p:nvPr/>
        </p:nvSpPr>
        <p:spPr>
          <a:xfrm>
            <a:off x="8257574" y="4956235"/>
            <a:ext cx="1294573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Seslendir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201764" y="287767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417766" y="402618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3" y="-368489"/>
            <a:ext cx="8553581" cy="7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55261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33310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3" y="539964"/>
            <a:ext cx="5395144" cy="8322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arkadaşlık ilişkilerimizde kullandığımız güzel sözlerdir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539964"/>
            <a:ext cx="832202" cy="83220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7" name="teşekkür ederim">
            <a:hlinkClick r:id="" action="ppaction://noaction">
              <a:snd r:embed="rId9" name="tesekkur-ederim.wav"/>
            </a:hlinkClick>
          </p:cNvPr>
          <p:cNvSpPr/>
          <p:nvPr/>
        </p:nvSpPr>
        <p:spPr>
          <a:xfrm>
            <a:off x="2820290" y="2200623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Teşekkür ederim.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iyi günler">
            <a:hlinkClick r:id="" action="ppaction://noaction">
              <a:snd r:embed="rId10" name="iyi-gunler.wav"/>
            </a:hlinkClick>
          </p:cNvPr>
          <p:cNvSpPr/>
          <p:nvPr/>
        </p:nvSpPr>
        <p:spPr>
          <a:xfrm>
            <a:off x="5069219" y="2194936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İyi günler.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Git başımdan">
            <a:hlinkClick r:id="" action="ppaction://noaction">
              <a:snd r:embed="rId11" name="git-basimdan.wav"/>
            </a:hlinkClick>
          </p:cNvPr>
          <p:cNvSpPr/>
          <p:nvPr/>
        </p:nvSpPr>
        <p:spPr>
          <a:xfrm>
            <a:off x="7318148" y="2194936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Git Başımdan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5" name="hoşçakal">
            <a:hlinkClick r:id="" action="ppaction://noaction">
              <a:snd r:embed="rId12" name="hoscakal.wav"/>
            </a:hlinkClick>
          </p:cNvPr>
          <p:cNvSpPr/>
          <p:nvPr/>
        </p:nvSpPr>
        <p:spPr>
          <a:xfrm>
            <a:off x="2770610" y="4105119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Hoşça kal.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8" name="yanıma gelme">
            <a:hlinkClick r:id="" action="ppaction://noaction">
              <a:snd r:embed="rId13" name="yanima-gelme.wav"/>
            </a:hlinkClick>
          </p:cNvPr>
          <p:cNvSpPr/>
          <p:nvPr/>
        </p:nvSpPr>
        <p:spPr>
          <a:xfrm>
            <a:off x="5037315" y="4104583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Yanıma gelme.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9" name="Yuvarlatılmış Dikdörtgen 28">
            <a:hlinkClick r:id="" action="ppaction://noaction">
              <a:snd r:embed="rId14" name="hos-geldiniz.wav"/>
            </a:hlinkClick>
          </p:cNvPr>
          <p:cNvSpPr/>
          <p:nvPr/>
        </p:nvSpPr>
        <p:spPr>
          <a:xfrm>
            <a:off x="7304020" y="4104583"/>
            <a:ext cx="2053562" cy="518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Hoş geldiniz.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0" name="Büton1">
            <a:hlinkClick r:id="" action="ppaction://noaction">
              <a:snd r:embed="rId15" name="aferinyeni.wav"/>
            </a:hlinkClick>
          </p:cNvPr>
          <p:cNvSpPr/>
          <p:nvPr/>
        </p:nvSpPr>
        <p:spPr>
          <a:xfrm>
            <a:off x="3515816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" name="Büton2">
            <a:hlinkClick r:id="" action="ppaction://noaction">
              <a:snd r:embed="rId15" name="aferinyeni.wav"/>
            </a:hlinkClick>
          </p:cNvPr>
          <p:cNvSpPr/>
          <p:nvPr/>
        </p:nvSpPr>
        <p:spPr>
          <a:xfrm>
            <a:off x="5790000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" name="Büton3">
            <a:hlinkClick r:id="" action="ppaction://noaction">
              <a:snd r:embed="rId16" name="olmadiyeni.wav"/>
            </a:hlinkClick>
          </p:cNvPr>
          <p:cNvSpPr/>
          <p:nvPr/>
        </p:nvSpPr>
        <p:spPr>
          <a:xfrm>
            <a:off x="8064184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4">
            <a:hlinkClick r:id="" action="ppaction://noaction">
              <a:snd r:embed="rId15" name="aferinyeni.wav"/>
            </a:hlinkClick>
          </p:cNvPr>
          <p:cNvSpPr/>
          <p:nvPr/>
        </p:nvSpPr>
        <p:spPr>
          <a:xfrm>
            <a:off x="3515816" y="474424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5">
            <a:hlinkClick r:id="" action="ppaction://noaction">
              <a:snd r:embed="rId16" name="olmadiyeni.wav"/>
            </a:hlinkClick>
          </p:cNvPr>
          <p:cNvSpPr/>
          <p:nvPr/>
        </p:nvSpPr>
        <p:spPr>
          <a:xfrm>
            <a:off x="5758096" y="474424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6" name="Büton6">
            <a:hlinkClick r:id="" action="ppaction://noaction">
              <a:snd r:embed="rId15" name="aferinyeni.wav"/>
            </a:hlinkClick>
          </p:cNvPr>
          <p:cNvSpPr/>
          <p:nvPr/>
        </p:nvSpPr>
        <p:spPr>
          <a:xfrm>
            <a:off x="8064184" y="4739402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84" y="4759209"/>
            <a:ext cx="630000" cy="63000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16" y="4759209"/>
            <a:ext cx="630000" cy="6300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00" y="2860099"/>
            <a:ext cx="630000" cy="63000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16" y="2856656"/>
            <a:ext cx="630000" cy="63000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04" y="4827323"/>
            <a:ext cx="493771" cy="493771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46" y="2915322"/>
            <a:ext cx="493771" cy="493771"/>
          </a:xfrm>
          <a:prstGeom prst="rect">
            <a:avLst/>
          </a:prstGeom>
        </p:spPr>
      </p:pic>
      <p:sp>
        <p:nvSpPr>
          <p:cNvPr id="43" name="Metin kutusu 42"/>
          <p:cNvSpPr txBox="1"/>
          <p:nvPr/>
        </p:nvSpPr>
        <p:spPr>
          <a:xfrm>
            <a:off x="2867914" y="6455990"/>
            <a:ext cx="63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Sözcüklere tıklayarak sözcükleri seslendirebilirsiniz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201764" y="287767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478308" y="402618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3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zel-soz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23" y="-368489"/>
            <a:ext cx="8553581" cy="7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55261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33310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57003" y="539964"/>
            <a:ext cx="5395144" cy="8322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Aşağıdakilerden hangileri arkadaşlık ilişkilerimize zarar verir ?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539964"/>
            <a:ext cx="832202" cy="83220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7" name="teşekkür ederim">
            <a:hlinkClick r:id="" action="ppaction://noaction">
              <a:snd r:embed="rId9" name="vatanseverlik.wav"/>
            </a:hlinkClick>
          </p:cNvPr>
          <p:cNvSpPr/>
          <p:nvPr/>
        </p:nvSpPr>
        <p:spPr>
          <a:xfrm>
            <a:off x="2820290" y="2200623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vatanseverlik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iyi günler">
            <a:hlinkClick r:id="" action="ppaction://noaction">
              <a:snd r:embed="rId10" name="hosgoru.wav"/>
            </a:hlinkClick>
          </p:cNvPr>
          <p:cNvSpPr/>
          <p:nvPr/>
        </p:nvSpPr>
        <p:spPr>
          <a:xfrm>
            <a:off x="5069219" y="2194936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hoşgörü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1" name="Git başımdan">
            <a:hlinkClick r:id="" action="ppaction://noaction">
              <a:snd r:embed="rId11" name="yardimseverlik.wav"/>
            </a:hlinkClick>
          </p:cNvPr>
          <p:cNvSpPr/>
          <p:nvPr/>
        </p:nvSpPr>
        <p:spPr>
          <a:xfrm>
            <a:off x="7318148" y="2194936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yardımseverlik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5" name="hoşçakal">
            <a:hlinkClick r:id="" action="ppaction://noaction">
              <a:snd r:embed="rId12" name="hirsizlik.wav"/>
            </a:hlinkClick>
          </p:cNvPr>
          <p:cNvSpPr/>
          <p:nvPr/>
        </p:nvSpPr>
        <p:spPr>
          <a:xfrm>
            <a:off x="2770610" y="4105119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hırsızlık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8" name="yanıma gelme">
            <a:hlinkClick r:id="" action="ppaction://noaction">
              <a:snd r:embed="rId13" name="yalancilik.wav"/>
            </a:hlinkClick>
          </p:cNvPr>
          <p:cNvSpPr/>
          <p:nvPr/>
        </p:nvSpPr>
        <p:spPr>
          <a:xfrm>
            <a:off x="5037315" y="4104583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yalancılık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9" name="Yuvarlatılmış Dikdörtgen 28">
            <a:hlinkClick r:id="" action="ppaction://noaction">
              <a:snd r:embed="rId14" name="mizikcilik.wav"/>
            </a:hlinkClick>
          </p:cNvPr>
          <p:cNvSpPr/>
          <p:nvPr/>
        </p:nvSpPr>
        <p:spPr>
          <a:xfrm>
            <a:off x="7304020" y="4104583"/>
            <a:ext cx="2053562" cy="5186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0000"/>
                </a:solidFill>
              </a:rPr>
              <a:t>mızıkçılık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0" name="Büton1">
            <a:hlinkClick r:id="" action="ppaction://noaction">
              <a:snd r:embed="rId15" name="olmadiyeni.wav"/>
            </a:hlinkClick>
          </p:cNvPr>
          <p:cNvSpPr/>
          <p:nvPr/>
        </p:nvSpPr>
        <p:spPr>
          <a:xfrm>
            <a:off x="3515816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" name="Büton2">
            <a:hlinkClick r:id="" action="ppaction://noaction">
              <a:snd r:embed="rId15" name="olmadiyeni.wav"/>
            </a:hlinkClick>
          </p:cNvPr>
          <p:cNvSpPr/>
          <p:nvPr/>
        </p:nvSpPr>
        <p:spPr>
          <a:xfrm>
            <a:off x="5790000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" name="Büton3">
            <a:hlinkClick r:id="" action="ppaction://noaction">
              <a:snd r:embed="rId15" name="olmadiyeni.wav"/>
            </a:hlinkClick>
          </p:cNvPr>
          <p:cNvSpPr/>
          <p:nvPr/>
        </p:nvSpPr>
        <p:spPr>
          <a:xfrm>
            <a:off x="8064184" y="2835987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4">
            <a:hlinkClick r:id="" action="ppaction://noaction">
              <a:snd r:embed="rId16" name="aferinyeni.wav"/>
            </a:hlinkClick>
          </p:cNvPr>
          <p:cNvSpPr/>
          <p:nvPr/>
        </p:nvSpPr>
        <p:spPr>
          <a:xfrm>
            <a:off x="3515816" y="474424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5">
            <a:hlinkClick r:id="" action="ppaction://noaction">
              <a:snd r:embed="rId16" name="aferinyeni.wav"/>
            </a:hlinkClick>
          </p:cNvPr>
          <p:cNvSpPr/>
          <p:nvPr/>
        </p:nvSpPr>
        <p:spPr>
          <a:xfrm>
            <a:off x="5758096" y="474424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6" name="Büton6">
            <a:hlinkClick r:id="" action="ppaction://noaction">
              <a:snd r:embed="rId16" name="aferinyeni.wav"/>
            </a:hlinkClick>
          </p:cNvPr>
          <p:cNvSpPr/>
          <p:nvPr/>
        </p:nvSpPr>
        <p:spPr>
          <a:xfrm>
            <a:off x="8064184" y="4739402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48" y="4752617"/>
            <a:ext cx="630000" cy="630000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6" y="4768353"/>
            <a:ext cx="630000" cy="6300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2" y="4739402"/>
            <a:ext cx="630000" cy="63000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14" y="2930823"/>
            <a:ext cx="493771" cy="493771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40" y="2930823"/>
            <a:ext cx="493771" cy="493771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66" y="2930822"/>
            <a:ext cx="493771" cy="493771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2867914" y="6455990"/>
            <a:ext cx="63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Sözcüklere tıklayarak sözcükleri seslendirebilirsiniz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01764" y="287767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387708" y="403643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0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r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7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zumra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31" y="3130825"/>
            <a:ext cx="3169237" cy="2186773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852024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120969" y="4036461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Kibar Olalım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9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24c537e6ed6fa87b76b599dbadb36e50755084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234</Words>
  <Application>Microsoft Office PowerPoint</Application>
  <PresentationFormat>Geniş ekran</PresentationFormat>
  <Paragraphs>98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Kibar Olalım</dc:title>
  <dc:creator>www.mebders.com</dc:creator>
  <cp:lastModifiedBy>Muhammet Bozkurt</cp:lastModifiedBy>
  <cp:revision>352</cp:revision>
  <dcterms:created xsi:type="dcterms:W3CDTF">2015-08-22T14:52:09Z</dcterms:created>
  <dcterms:modified xsi:type="dcterms:W3CDTF">2017-09-18T19:31:57Z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