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6" r:id="rId2"/>
    <p:sldMasterId id="2147483678" r:id="rId3"/>
  </p:sldMasterIdLst>
  <p:notesMasterIdLst>
    <p:notesMasterId r:id="rId19"/>
  </p:notesMasterIdLst>
  <p:sldIdLst>
    <p:sldId id="269" r:id="rId4"/>
    <p:sldId id="285" r:id="rId5"/>
    <p:sldId id="353" r:id="rId6"/>
    <p:sldId id="365" r:id="rId7"/>
    <p:sldId id="349" r:id="rId8"/>
    <p:sldId id="367" r:id="rId9"/>
    <p:sldId id="366" r:id="rId10"/>
    <p:sldId id="369" r:id="rId11"/>
    <p:sldId id="368" r:id="rId12"/>
    <p:sldId id="361" r:id="rId13"/>
    <p:sldId id="370" r:id="rId14"/>
    <p:sldId id="371" r:id="rId15"/>
    <p:sldId id="362" r:id="rId16"/>
    <p:sldId id="359" r:id="rId17"/>
    <p:sldId id="267" r:id="rId18"/>
  </p:sldIdLst>
  <p:sldSz cx="12192000" cy="6858000"/>
  <p:notesSz cx="6858000" cy="9144000"/>
  <p:custDataLst>
    <p:tags r:id="rId20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FF9900"/>
    <a:srgbClr val="FFB300"/>
    <a:srgbClr val="946C5D"/>
    <a:srgbClr val="D84315"/>
    <a:srgbClr val="F57C00"/>
    <a:srgbClr val="EFEFEF"/>
    <a:srgbClr val="75757D"/>
    <a:srgbClr val="D1D1D1"/>
    <a:srgbClr val="6565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68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9BE18-E55A-4E69-95E2-6B400B8C7706}" type="datetimeFigureOut">
              <a:rPr lang="tr-TR" smtClean="0"/>
              <a:t>7.01.2018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3346F-CED2-4803-AD3F-681FC1019C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011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9A3B1EE5-C227-41F7-B1F6-8365E88DE7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E8B71F-8B64-4F13-93BA-BBD94FB8149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ADA8672C-E9DC-4162-BFFA-9CC3C83E0E0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A7FCE16-3919-4492-889E-2280987318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6175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1/7/2018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9282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D37BA-6F00-46A1-9885-24CA4F2874A5}" type="datetimeFigureOut">
              <a:rPr lang="tr-TR" smtClean="0"/>
              <a:pPr>
                <a:defRPr/>
              </a:pPr>
              <a:t>7.01.2018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EA828-59C0-4AFA-B147-8E63743BC61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73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688F7-3840-49FC-9A9F-EFC19C91205F}" type="datetimeFigureOut">
              <a:rPr lang="tr-TR" smtClean="0"/>
              <a:pPr>
                <a:defRPr/>
              </a:pPr>
              <a:t>7.01.2018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62BA2-1D8B-424A-8599-466D13AC892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1904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E0B363-0FA0-4ED1-8702-D51CAAE7382E}" type="datetimeFigureOut">
              <a:rPr lang="tr-TR" smtClean="0"/>
              <a:pPr>
                <a:defRPr/>
              </a:pPr>
              <a:t>7.01.2018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A855BF-EE00-4CE6-825D-F264F824022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8501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6D8D2A-7E83-42B6-8D0C-5ADFE0EFCEB1}" type="datetimeFigureOut">
              <a:rPr lang="tr-TR" smtClean="0"/>
              <a:pPr>
                <a:defRPr/>
              </a:pPr>
              <a:t>7.01.2018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E99D1-FEF5-454F-B16A-AED6DCABF5C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638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5404B-8C4A-46FA-804D-511BE9595008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435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BB400-6C15-4ED2-90D7-A359B10AF32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2322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16792-CFB4-490C-B58D-F608CDF16326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9191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DB20B-2108-4FE9-825F-A33963DF9E3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4384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6847A-9F96-4D48-B403-67546707693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5485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13658-D9DE-46EA-A919-64C4B10EEF4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737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1/7/2018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64785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A8CE2-BDB0-41E9-8290-BEDC797C96D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5811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00452-8145-481C-99C8-1BA5F74235CF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8477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AA207-4C1A-4779-A64D-5D3BFE2C5EC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8101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16792-CFB4-490C-B58D-F608CDF16326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9275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D65EA-A1EB-4646-965B-5442C61BB10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321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CFD0F6-6D5F-461C-8007-C64AEF2E7357}" type="datetimeFigureOut">
              <a:rPr lang="tr-TR" smtClean="0"/>
              <a:pPr>
                <a:defRPr/>
              </a:pPr>
              <a:t>7.01.2018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075CB-E721-4154-851B-E928C0106FB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628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6EA84A-0597-476A-846F-34D26F853F18}" type="datetimeFigureOut">
              <a:rPr lang="tr-TR" smtClean="0"/>
              <a:pPr>
                <a:defRPr/>
              </a:pPr>
              <a:t>7.01.2018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6131-A26B-4FB5-86CC-5C45E515D9B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119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E0B363-0FA0-4ED1-8702-D51CAAE7382E}" type="datetimeFigureOut">
              <a:rPr lang="tr-TR" smtClean="0"/>
              <a:pPr>
                <a:defRPr/>
              </a:pPr>
              <a:t>7.01.2018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A855BF-EE00-4CE6-825D-F264F824022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66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B730CA-5FE7-490B-8514-390D4121CCBA}" type="datetimeFigureOut">
              <a:rPr lang="tr-TR" smtClean="0"/>
              <a:pPr>
                <a:defRPr/>
              </a:pPr>
              <a:t>7.01.2018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6199E-D103-4C0D-AAB5-3DAEB6AE190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941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353665-522A-47F4-BE52-609517A41293}" type="datetimeFigureOut">
              <a:rPr lang="tr-TR" smtClean="0"/>
              <a:pPr>
                <a:defRPr/>
              </a:pPr>
              <a:t>7.01.2018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2DA68-66C4-4A07-9134-73629774F2C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916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9744CA-B4B2-4C4C-BE43-5EC83A7761BB}" type="datetimeFigureOut">
              <a:rPr lang="tr-TR" smtClean="0"/>
              <a:pPr>
                <a:defRPr/>
              </a:pPr>
              <a:t>7.01.2018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E3BBC-59BA-4FF9-8247-6B9EF61E659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859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263A56-3F01-4083-B46D-50CD4697F508}" type="datetimeFigureOut">
              <a:rPr lang="tr-TR" smtClean="0"/>
              <a:pPr>
                <a:defRPr/>
              </a:pPr>
              <a:t>7.01.2018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2F250-BBC0-4F80-B797-6CB95776851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7952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1/7/2018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09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E0B363-0FA0-4ED1-8702-D51CAAE7382E}" type="datetimeFigureOut">
              <a:rPr lang="tr-TR" smtClean="0"/>
              <a:pPr>
                <a:defRPr/>
              </a:pPr>
              <a:t>7.01.2018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A855BF-EE00-4CE6-825D-F264F824022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821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954EF7-B6CE-4056-9D46-68BE90BBA021}" type="datetimeFigureOut">
              <a:rPr lang="zh-CN" altLang="en-US" smtClean="0"/>
              <a:pPr>
                <a:defRPr/>
              </a:pPr>
              <a:t>2018/1/7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80FF16-8F31-4C83-966A-729ACCCEAB9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65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hyperlink" Target="http://www.mebders.com/" TargetMode="External"/><Relationship Id="rId4" Type="http://schemas.openxmlformats.org/officeDocument/2006/relationships/hyperlink" Target="mailto:info@mebders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slide" Target="slide10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11" Type="http://schemas.openxmlformats.org/officeDocument/2006/relationships/slide" Target="slide5.xml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2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Metin kutusu 28"/>
          <p:cNvSpPr txBox="1"/>
          <p:nvPr/>
        </p:nvSpPr>
        <p:spPr>
          <a:xfrm>
            <a:off x="3220946" y="776563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3220946" y="1223543"/>
            <a:ext cx="44021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FEN BİLİMLERİ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3220946" y="2144772"/>
            <a:ext cx="65040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BÖLÜM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IŞIK KAYNAKLARI</a:t>
            </a:r>
          </a:p>
        </p:txBody>
      </p:sp>
      <p:sp>
        <p:nvSpPr>
          <p:cNvPr id="33" name="Yuvarlatılmış Dikdörtgen 32">
            <a:hlinkClick r:id="rId5" action="ppaction://hlinksldjump"/>
          </p:cNvPr>
          <p:cNvSpPr/>
          <p:nvPr/>
        </p:nvSpPr>
        <p:spPr>
          <a:xfrm>
            <a:off x="10232782" y="5484590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36" name="Metin kutusu 35"/>
          <p:cNvSpPr txBox="1"/>
          <p:nvPr/>
        </p:nvSpPr>
        <p:spPr>
          <a:xfrm>
            <a:off x="3220946" y="1699195"/>
            <a:ext cx="67954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ÜNİTE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ÇEVREMİZDEKİ IŞIK VE SESLER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220946" y="3059064"/>
            <a:ext cx="650407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KAZANIM	: </a:t>
            </a:r>
            <a:r>
              <a:rPr lang="tr-TR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4.2.1. Çevresindeki ışık kaynaklarını doğal ve yapay ışık kaynakları şeklinde sınıflandırır.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3220947" y="2598786"/>
            <a:ext cx="339708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DERS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481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Resim 19">
            <a:extLst>
              <a:ext uri="{FF2B5EF4-FFF2-40B4-BE49-F238E27FC236}">
                <a16:creationId xmlns:a16="http://schemas.microsoft.com/office/drawing/2014/main" id="{95BA4C99-6760-42E0-91CD-2050D593C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350" y="928992"/>
            <a:ext cx="2827505" cy="2690533"/>
          </a:xfrm>
          <a:prstGeom prst="rect">
            <a:avLst/>
          </a:prstGeom>
        </p:spPr>
      </p:pic>
      <p:sp>
        <p:nvSpPr>
          <p:cNvPr id="18" name="Dikdörtgen 17">
            <a:extLst>
              <a:ext uri="{FF2B5EF4-FFF2-40B4-BE49-F238E27FC236}">
                <a16:creationId xmlns:a16="http://schemas.microsoft.com/office/drawing/2014/main" id="{A66DF2DA-30BA-46F3-9233-D285B207F9DB}"/>
              </a:ext>
            </a:extLst>
          </p:cNvPr>
          <p:cNvSpPr/>
          <p:nvPr/>
        </p:nvSpPr>
        <p:spPr>
          <a:xfrm>
            <a:off x="4802823" y="6536777"/>
            <a:ext cx="32760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Not : Klavyede </a:t>
            </a:r>
            <a:r>
              <a:rPr kumimoji="0" lang="tr-TR" sz="1400" b="0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enter</a:t>
            </a: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tuşuyla ilerleyiniz.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25019" y="147200"/>
            <a:ext cx="51277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Yapay Işık Kaynakları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E8DF8D0-46F1-402D-82FC-9D1EC2680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87" y="947393"/>
            <a:ext cx="2848220" cy="2690533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6566520F-3897-48E0-917E-30049F97095A}"/>
              </a:ext>
            </a:extLst>
          </p:cNvPr>
          <p:cNvSpPr/>
          <p:nvPr/>
        </p:nvSpPr>
        <p:spPr>
          <a:xfrm>
            <a:off x="296515" y="4670013"/>
            <a:ext cx="114553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Akşamları ve karanlık ortamlarda doğal ışık kaynakları yetersiz olduğu için insanlar kendi yapay ışık kaynaklarını üretmişlerdir. Yapay ışık kaynakları tükenebilecek kaynaklardır, insanların müdahalesi ile yanar ve söner.</a:t>
            </a:r>
            <a:endParaRPr kumimoji="0" lang="tr-TR" sz="22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3" name="Yuvarlatılmış Dikdörtgen 42">
            <a:hlinkClick r:id="" action="ppaction://hlinkshowjump?jump=nextslide"/>
          </p:cNvPr>
          <p:cNvSpPr/>
          <p:nvPr/>
        </p:nvSpPr>
        <p:spPr>
          <a:xfrm>
            <a:off x="10719331" y="625741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50C11B60-EDE4-4725-8766-163BEABABB09}"/>
              </a:ext>
            </a:extLst>
          </p:cNvPr>
          <p:cNvSpPr/>
          <p:nvPr/>
        </p:nvSpPr>
        <p:spPr>
          <a:xfrm>
            <a:off x="-25560" y="-75524"/>
            <a:ext cx="12217560" cy="700904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07610B07-D886-4851-B874-D7DA26114A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34207" y="-188975"/>
            <a:ext cx="1980000" cy="2880000"/>
          </a:xfrm>
          <a:prstGeom prst="rect">
            <a:avLst/>
          </a:prstGeom>
        </p:spPr>
      </p:pic>
      <p:sp>
        <p:nvSpPr>
          <p:cNvPr id="16" name="Yuvarlatılmış Dikdörtgen 6">
            <a:extLst>
              <a:ext uri="{FF2B5EF4-FFF2-40B4-BE49-F238E27FC236}">
                <a16:creationId xmlns:a16="http://schemas.microsoft.com/office/drawing/2014/main" id="{A4DD783E-98A5-4B60-AED7-5E5F1D79A715}"/>
              </a:ext>
            </a:extLst>
          </p:cNvPr>
          <p:cNvSpPr/>
          <p:nvPr/>
        </p:nvSpPr>
        <p:spPr>
          <a:xfrm>
            <a:off x="8607973" y="2680139"/>
            <a:ext cx="1245476" cy="1355834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düğme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DC62EFF-82A8-4BC5-9A53-E771F6E3FCC4}"/>
              </a:ext>
            </a:extLst>
          </p:cNvPr>
          <p:cNvSpPr/>
          <p:nvPr/>
        </p:nvSpPr>
        <p:spPr>
          <a:xfrm>
            <a:off x="9080938" y="3019096"/>
            <a:ext cx="283780" cy="7173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EFFE505D-EC96-4BC6-AA16-7485B497655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6000" y="-43923"/>
            <a:ext cx="2880000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335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/>
      <p:bldP spid="43" grpId="0" animBg="1"/>
      <p:bldP spid="1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5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30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ağ Ok 19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323855" y="4979843"/>
            <a:ext cx="115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5231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(10 – 13)</a:t>
            </a:r>
          </a:p>
        </p:txBody>
      </p:sp>
      <p:pic>
        <p:nvPicPr>
          <p:cNvPr id="34" name="Resim 33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2212380" y="1355165"/>
            <a:ext cx="69306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	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1172"/>
            <a:ext cx="2479790" cy="3650776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8FCD9040-105A-41F2-995F-0B44A281160B}"/>
              </a:ext>
            </a:extLst>
          </p:cNvPr>
          <p:cNvSpPr/>
          <p:nvPr/>
        </p:nvSpPr>
        <p:spPr>
          <a:xfrm>
            <a:off x="2228217" y="1293610"/>
            <a:ext cx="37798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Birlikte Yapalım 5.3.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A389D235-58EF-4319-80DD-7990180E004A}"/>
              </a:ext>
            </a:extLst>
          </p:cNvPr>
          <p:cNvSpPr txBox="1"/>
          <p:nvPr/>
        </p:nvSpPr>
        <p:spPr>
          <a:xfrm>
            <a:off x="9960668" y="3999988"/>
            <a:ext cx="188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5231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Etkinlik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D6B7BA8F-19DE-43D3-A56C-8E3CBE79B46E}"/>
              </a:ext>
            </a:extLst>
          </p:cNvPr>
          <p:cNvSpPr/>
          <p:nvPr/>
        </p:nvSpPr>
        <p:spPr>
          <a:xfrm>
            <a:off x="2329543" y="1831318"/>
            <a:ext cx="66812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Kitabınızdaki «Her Şey Işık Kaynağı mıdır ? » etkinliğini yapalım.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A3290039-8F18-47CF-9502-F4B79F064E99}"/>
              </a:ext>
            </a:extLst>
          </p:cNvPr>
          <p:cNvSpPr txBox="1"/>
          <p:nvPr/>
        </p:nvSpPr>
        <p:spPr>
          <a:xfrm>
            <a:off x="10021840" y="2848140"/>
            <a:ext cx="1726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IŞIK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KAYNAKLARI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480023"/>
      </p:ext>
    </p:extLst>
  </p:cSld>
  <p:clrMapOvr>
    <a:masterClrMapping/>
  </p:clrMapOvr>
  <p:transition spd="med" advClick="0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kdörtgen 17">
            <a:extLst>
              <a:ext uri="{FF2B5EF4-FFF2-40B4-BE49-F238E27FC236}">
                <a16:creationId xmlns:a16="http://schemas.microsoft.com/office/drawing/2014/main" id="{A66DF2DA-30BA-46F3-9233-D285B207F9DB}"/>
              </a:ext>
            </a:extLst>
          </p:cNvPr>
          <p:cNvSpPr/>
          <p:nvPr/>
        </p:nvSpPr>
        <p:spPr>
          <a:xfrm>
            <a:off x="4802823" y="6536777"/>
            <a:ext cx="32760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Not : Klavyede </a:t>
            </a:r>
            <a:r>
              <a:rPr kumimoji="0" lang="tr-TR" sz="1400" b="0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enter</a:t>
            </a: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tuşuyla ilerleyiniz.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25019" y="147200"/>
            <a:ext cx="53508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Işığın Görmedeki Rolü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E8DF8D0-46F1-402D-82FC-9D1EC2680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9" y="1071255"/>
            <a:ext cx="3657917" cy="2442808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6566520F-3897-48E0-917E-30049F97095A}"/>
              </a:ext>
            </a:extLst>
          </p:cNvPr>
          <p:cNvSpPr/>
          <p:nvPr/>
        </p:nvSpPr>
        <p:spPr>
          <a:xfrm>
            <a:off x="327057" y="3741086"/>
            <a:ext cx="39655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Gereğinden fazla ışık kaynağı kullanmak hem gözümüze zarar verir hem de net görmemizi engeller.</a:t>
            </a:r>
          </a:p>
        </p:txBody>
      </p:sp>
      <p:sp>
        <p:nvSpPr>
          <p:cNvPr id="43" name="Yuvarlatılmış Dikdörtgen 42">
            <a:hlinkClick r:id="" action="ppaction://hlinkshowjump?jump=nextslide"/>
          </p:cNvPr>
          <p:cNvSpPr/>
          <p:nvPr/>
        </p:nvSpPr>
        <p:spPr>
          <a:xfrm>
            <a:off x="10719331" y="625741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024A1BFF-D515-424B-814B-45CAA79917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345" y="1075452"/>
            <a:ext cx="3657917" cy="2438611"/>
          </a:xfrm>
          <a:prstGeom prst="rect">
            <a:avLst/>
          </a:prstGeom>
        </p:spPr>
      </p:pic>
      <p:sp>
        <p:nvSpPr>
          <p:cNvPr id="12" name="Dikdörtgen 11">
            <a:extLst>
              <a:ext uri="{FF2B5EF4-FFF2-40B4-BE49-F238E27FC236}">
                <a16:creationId xmlns:a16="http://schemas.microsoft.com/office/drawing/2014/main" id="{9D1330E9-ADA6-4F4B-A811-E5545CA8F69A}"/>
              </a:ext>
            </a:extLst>
          </p:cNvPr>
          <p:cNvSpPr/>
          <p:nvPr/>
        </p:nvSpPr>
        <p:spPr>
          <a:xfrm>
            <a:off x="4292601" y="3741086"/>
            <a:ext cx="36579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Güçlü ışık kaynakları ile çalışanlar, gözlerini korumak için özel göz koruyucuları kullanırlar.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4BF52C29-277E-494C-909F-8FD5A1D2B7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627" y="1071255"/>
            <a:ext cx="3028165" cy="2438611"/>
          </a:xfrm>
          <a:prstGeom prst="rect">
            <a:avLst/>
          </a:prstGeom>
        </p:spPr>
      </p:pic>
      <p:sp>
        <p:nvSpPr>
          <p:cNvPr id="15" name="Dikdörtgen 14">
            <a:extLst>
              <a:ext uri="{FF2B5EF4-FFF2-40B4-BE49-F238E27FC236}">
                <a16:creationId xmlns:a16="http://schemas.microsoft.com/office/drawing/2014/main" id="{FBD638F9-718C-4A22-821B-93A2A2810A14}"/>
              </a:ext>
            </a:extLst>
          </p:cNvPr>
          <p:cNvSpPr/>
          <p:nvPr/>
        </p:nvSpPr>
        <p:spPr>
          <a:xfrm>
            <a:off x="8258145" y="3713310"/>
            <a:ext cx="365791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Güneş, güçlü bir ışık ve ısı kaynağıdır. Güneş’e çıplak gözle bakmamalıyız. Güneş’in zararlı ışınlarından korunmak için güneş gözlüğü kullanmalıyız.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112397C-4CCC-4ED8-8952-E4A4069528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04"/>
            <a:ext cx="15506190" cy="6934200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A5ADF1A1-7293-4553-AF83-2B50A0432A4B}"/>
              </a:ext>
            </a:extLst>
          </p:cNvPr>
          <p:cNvSpPr/>
          <p:nvPr/>
        </p:nvSpPr>
        <p:spPr>
          <a:xfrm>
            <a:off x="719588" y="615189"/>
            <a:ext cx="57101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Ay ışık kaynağı mıdır ?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DDF23ECE-50F8-44DA-B9FD-DF046B5E3114}"/>
              </a:ext>
            </a:extLst>
          </p:cNvPr>
          <p:cNvSpPr/>
          <p:nvPr/>
        </p:nvSpPr>
        <p:spPr>
          <a:xfrm>
            <a:off x="275937" y="5187636"/>
            <a:ext cx="113076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Bazı varlıklar ışık kaynağı olmamasına rağmen ışık kaynağından gelen ışığı yansıtır.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Güneş'ten gelen ışığı Dünya'mıza yansıtan Ay, ışık kaynağı değildir.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451242D1-17DD-4BE1-9D33-B42FF0E697FE}"/>
              </a:ext>
            </a:extLst>
          </p:cNvPr>
          <p:cNvSpPr/>
          <p:nvPr/>
        </p:nvSpPr>
        <p:spPr>
          <a:xfrm>
            <a:off x="4982120" y="6556911"/>
            <a:ext cx="32760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Not : Klavyede </a:t>
            </a:r>
            <a:r>
              <a:rPr kumimoji="0" lang="tr-TR" sz="1400" b="0" i="0" u="none" strike="noStrike" kern="1200" cap="none" spc="0" normalizeH="0" baseline="0" noProof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enter</a:t>
            </a:r>
            <a:r>
              <a:rPr kumimoji="0" lang="tr-TR" sz="14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tuşuyla ilerleyiniz.</a:t>
            </a:r>
          </a:p>
        </p:txBody>
      </p:sp>
      <p:sp>
        <p:nvSpPr>
          <p:cNvPr id="17" name="Yuvarlatılmış Dikdörtgen 4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348D0B5-3FF1-4B2D-9C47-46BDBF2428CC}"/>
              </a:ext>
            </a:extLst>
          </p:cNvPr>
          <p:cNvSpPr/>
          <p:nvPr/>
        </p:nvSpPr>
        <p:spPr>
          <a:xfrm>
            <a:off x="10871731" y="640981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24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3" grpId="0" animBg="1"/>
      <p:bldP spid="12" grpId="0"/>
      <p:bldP spid="15" grpId="0"/>
      <p:bldP spid="5" grpId="0"/>
      <p:bldP spid="6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25019" y="147200"/>
            <a:ext cx="75357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Işık Kaynağı Olmayan Yansıtıcılar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E8DF8D0-46F1-402D-82FC-9D1EC2680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9" y="1098157"/>
            <a:ext cx="3657917" cy="2389003"/>
          </a:xfrm>
          <a:prstGeom prst="rect">
            <a:avLst/>
          </a:prstGeom>
        </p:spPr>
      </p:pic>
      <p:sp>
        <p:nvSpPr>
          <p:cNvPr id="43" name="Yuvarlatılmış Dikdörtgen 42">
            <a:hlinkClick r:id="" action="ppaction://hlinkshowjump?jump=nextslide"/>
          </p:cNvPr>
          <p:cNvSpPr/>
          <p:nvPr/>
        </p:nvSpPr>
        <p:spPr>
          <a:xfrm>
            <a:off x="10719331" y="625741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024A1BFF-D515-424B-814B-45CAA79917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9" y="3727794"/>
            <a:ext cx="3657917" cy="2409642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4BF52C29-277E-494C-909F-8FD5A1D2B7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668" y="1098156"/>
            <a:ext cx="3089320" cy="5039279"/>
          </a:xfrm>
          <a:prstGeom prst="rect">
            <a:avLst/>
          </a:prstGeom>
        </p:spPr>
      </p:pic>
      <p:sp>
        <p:nvSpPr>
          <p:cNvPr id="15" name="Dikdörtgen 14">
            <a:extLst>
              <a:ext uri="{FF2B5EF4-FFF2-40B4-BE49-F238E27FC236}">
                <a16:creationId xmlns:a16="http://schemas.microsoft.com/office/drawing/2014/main" id="{FBD638F9-718C-4A22-821B-93A2A2810A14}"/>
              </a:ext>
            </a:extLst>
          </p:cNvPr>
          <p:cNvSpPr/>
          <p:nvPr/>
        </p:nvSpPr>
        <p:spPr>
          <a:xfrm>
            <a:off x="7660800" y="1361723"/>
            <a:ext cx="435489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Ayna, fosforlu trafik levhaları veya fosforlu kıyafetler ışık kaynağı değildir. Bu varlıklar ışık kaynağından gelen ışığı yansıtır.</a:t>
            </a:r>
            <a:endParaRPr kumimoji="0" lang="tr-TR" sz="22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468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5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30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ağ Ok 19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384971" y="4979843"/>
            <a:ext cx="116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5231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(13 – 13)</a:t>
            </a:r>
          </a:p>
        </p:txBody>
      </p:sp>
      <p:pic>
        <p:nvPicPr>
          <p:cNvPr id="34" name="Resim 33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2212380" y="1355165"/>
            <a:ext cx="69306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	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1172"/>
            <a:ext cx="2479790" cy="3650776"/>
          </a:xfrm>
          <a:prstGeom prst="rect">
            <a:avLst/>
          </a:prstGeom>
        </p:spPr>
      </p:pic>
      <p:sp>
        <p:nvSpPr>
          <p:cNvPr id="22" name="Metin kutusu 21">
            <a:extLst>
              <a:ext uri="{FF2B5EF4-FFF2-40B4-BE49-F238E27FC236}">
                <a16:creationId xmlns:a16="http://schemas.microsoft.com/office/drawing/2014/main" id="{A389D235-58EF-4319-80DD-7990180E004A}"/>
              </a:ext>
            </a:extLst>
          </p:cNvPr>
          <p:cNvSpPr txBox="1"/>
          <p:nvPr/>
        </p:nvSpPr>
        <p:spPr>
          <a:xfrm>
            <a:off x="9960668" y="3999988"/>
            <a:ext cx="188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5231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Etkinlik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D6B7BA8F-19DE-43D3-A56C-8E3CBE79B46E}"/>
              </a:ext>
            </a:extLst>
          </p:cNvPr>
          <p:cNvSpPr/>
          <p:nvPr/>
        </p:nvSpPr>
        <p:spPr>
          <a:xfrm>
            <a:off x="2479790" y="1878385"/>
            <a:ext cx="583293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Kitabımızdaki etkinlikleri yapalım..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6DF008E-C140-49E7-A405-448ADE39CBD8}"/>
              </a:ext>
            </a:extLst>
          </p:cNvPr>
          <p:cNvSpPr txBox="1"/>
          <p:nvPr/>
        </p:nvSpPr>
        <p:spPr>
          <a:xfrm>
            <a:off x="10021841" y="2848140"/>
            <a:ext cx="1726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IŞIK </a:t>
            </a:r>
          </a:p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KAYNAKLARI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3577772"/>
      </p:ext>
    </p:extLst>
  </p:cSld>
  <p:clrMapOvr>
    <a:masterClrMapping/>
  </p:clrMapOvr>
  <p:transition spd="med" advClick="0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Metin kutusu 14"/>
          <p:cNvSpPr txBox="1"/>
          <p:nvPr/>
        </p:nvSpPr>
        <p:spPr>
          <a:xfrm>
            <a:off x="3843575" y="567362"/>
            <a:ext cx="459234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info@mebders.com</a:t>
            </a:r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www.mebders.com</a:t>
            </a:r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©mebders.com</a:t>
            </a:r>
          </a:p>
        </p:txBody>
      </p:sp>
      <p:sp>
        <p:nvSpPr>
          <p:cNvPr id="7" name="Yuvarlatılmış Dikdörtgen 6">
            <a:hlinkClick r:id="" action="ppaction://hlinkshowjump?jump=endshow"/>
          </p:cNvPr>
          <p:cNvSpPr/>
          <p:nvPr/>
        </p:nvSpPr>
        <p:spPr>
          <a:xfrm>
            <a:off x="10202454" y="565699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8299552"/>
      </p:ext>
    </p:extLst>
  </p:cSld>
  <p:clrMapOvr>
    <a:masterClrMapping/>
  </p:clrMapOvr>
  <p:transition spd="med" advClick="0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A8CC188-5D7A-4737-91A9-DCD34FE17D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5420555" cy="6858000"/>
          </a:xfrm>
          <a:prstGeom prst="rect">
            <a:avLst/>
          </a:prstGeom>
        </p:spPr>
      </p:pic>
      <p:sp>
        <p:nvSpPr>
          <p:cNvPr id="43" name="Yuvarlatılmış Dikdörtgen 42">
            <a:hlinkClick r:id="" action="ppaction://hlinkshowjump?jump=nextslide"/>
          </p:cNvPr>
          <p:cNvSpPr/>
          <p:nvPr/>
        </p:nvSpPr>
        <p:spPr>
          <a:xfrm>
            <a:off x="10719331" y="625741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519057" y="301000"/>
            <a:ext cx="6588975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Görseli inceleyiniz. Neler gördüğünüzü söyleyiniz.</a:t>
            </a:r>
            <a:endParaRPr lang="tr-TR" sz="22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6018370" y="6403111"/>
            <a:ext cx="32760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 : Klavyede </a:t>
            </a:r>
            <a:r>
              <a:rPr lang="tr-TR" sz="14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enter</a:t>
            </a:r>
            <a:r>
              <a:rPr lang="tr-TR" sz="1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tuşuyla ilerleyiniz.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9F76EFA4-9252-48B3-817F-264D05D7E685}"/>
              </a:ext>
            </a:extLst>
          </p:cNvPr>
          <p:cNvSpPr/>
          <p:nvPr/>
        </p:nvSpPr>
        <p:spPr>
          <a:xfrm>
            <a:off x="5603897" y="909326"/>
            <a:ext cx="6106999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Elektrik eskiden yaygın olarak kullanılmıyordu. Elektriğin olmadığı yerlerde insanlar aydınlanmak amacıyla gaz lambası, mum, lüks, kandil veya meşale gibi ışık kaynaklarını kullanıyorlardı.</a:t>
            </a:r>
          </a:p>
          <a:p>
            <a:pPr algn="just"/>
            <a:endParaRPr lang="tr-TR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Eskiden kullanılan ışık kaynaklarının yerine şimdi hangi ışık kaynakları kullanılmaktadır?</a:t>
            </a:r>
            <a:endParaRPr lang="tr-TR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217543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" grpId="0" animBg="1"/>
      <p:bldP spid="5" grpId="1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5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30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ağ Ok 19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323855" y="4979843"/>
            <a:ext cx="115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5231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(2 – 13)</a:t>
            </a:r>
          </a:p>
        </p:txBody>
      </p:sp>
      <p:pic>
        <p:nvPicPr>
          <p:cNvPr id="34" name="Resim 33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2212380" y="1355165"/>
            <a:ext cx="69306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	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1172"/>
            <a:ext cx="2479790" cy="3650776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8FCD9040-105A-41F2-995F-0B44A281160B}"/>
              </a:ext>
            </a:extLst>
          </p:cNvPr>
          <p:cNvSpPr/>
          <p:nvPr/>
        </p:nvSpPr>
        <p:spPr>
          <a:xfrm>
            <a:off x="2228217" y="1293610"/>
            <a:ext cx="37798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Birlikte Yapalım 5.2.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A389D235-58EF-4319-80DD-7990180E004A}"/>
              </a:ext>
            </a:extLst>
          </p:cNvPr>
          <p:cNvSpPr txBox="1"/>
          <p:nvPr/>
        </p:nvSpPr>
        <p:spPr>
          <a:xfrm>
            <a:off x="9960668" y="3999988"/>
            <a:ext cx="188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5231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Etkinlik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D6B7BA8F-19DE-43D3-A56C-8E3CBE79B46E}"/>
              </a:ext>
            </a:extLst>
          </p:cNvPr>
          <p:cNvSpPr/>
          <p:nvPr/>
        </p:nvSpPr>
        <p:spPr>
          <a:xfrm>
            <a:off x="2616208" y="1831318"/>
            <a:ext cx="63946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Kitabınızdaki «Işık Kaynaklarımızı Bulalım» etkinliğini yapalım.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A3290039-8F18-47CF-9502-F4B79F064E99}"/>
              </a:ext>
            </a:extLst>
          </p:cNvPr>
          <p:cNvSpPr txBox="1"/>
          <p:nvPr/>
        </p:nvSpPr>
        <p:spPr>
          <a:xfrm>
            <a:off x="10021840" y="2848140"/>
            <a:ext cx="1726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IŞIK </a:t>
            </a:r>
          </a:p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KAYNAKLARI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5838351"/>
      </p:ext>
    </p:extLst>
  </p:cSld>
  <p:clrMapOvr>
    <a:masterClrMapping/>
  </p:clrMapOvr>
  <p:transition spd="med" advClick="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5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30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ağ Ok 19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323855" y="4979843"/>
            <a:ext cx="115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5231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(3 – 13)</a:t>
            </a:r>
          </a:p>
        </p:txBody>
      </p:sp>
      <p:pic>
        <p:nvPicPr>
          <p:cNvPr id="34" name="Resim 33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2212380" y="1355165"/>
            <a:ext cx="69306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	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1172"/>
            <a:ext cx="2479790" cy="3650776"/>
          </a:xfrm>
          <a:prstGeom prst="rect">
            <a:avLst/>
          </a:prstGeom>
        </p:spPr>
      </p:pic>
      <p:sp>
        <p:nvSpPr>
          <p:cNvPr id="22" name="Metin kutusu 21">
            <a:extLst>
              <a:ext uri="{FF2B5EF4-FFF2-40B4-BE49-F238E27FC236}">
                <a16:creationId xmlns:a16="http://schemas.microsoft.com/office/drawing/2014/main" id="{A389D235-58EF-4319-80DD-7990180E004A}"/>
              </a:ext>
            </a:extLst>
          </p:cNvPr>
          <p:cNvSpPr txBox="1"/>
          <p:nvPr/>
        </p:nvSpPr>
        <p:spPr>
          <a:xfrm>
            <a:off x="9960668" y="3999988"/>
            <a:ext cx="188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solidFill>
                  <a:srgbClr val="523100"/>
                </a:solidFill>
                <a:latin typeface="Tahoma"/>
              </a:rPr>
              <a:t>Işık Kaynakları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5231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D6B7BA8F-19DE-43D3-A56C-8E3CBE79B46E}"/>
              </a:ext>
            </a:extLst>
          </p:cNvPr>
          <p:cNvSpPr/>
          <p:nvPr/>
        </p:nvSpPr>
        <p:spPr>
          <a:xfrm>
            <a:off x="2212380" y="1177989"/>
            <a:ext cx="679845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  <a:defRPr/>
            </a:pPr>
            <a:r>
              <a:rPr lang="tr-TR" sz="2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Işık yayan, çevresini aydınlatan nesneler ışık kaynaklarıdır. Dünyamızın en büyük ışık kaynağı Güneş'tir. Yıldızlar, ateş, el feneri ve lamba diğer ışık kaynaklarımızdandır.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A3290039-8F18-47CF-9502-F4B79F064E99}"/>
              </a:ext>
            </a:extLst>
          </p:cNvPr>
          <p:cNvSpPr txBox="1"/>
          <p:nvPr/>
        </p:nvSpPr>
        <p:spPr>
          <a:xfrm>
            <a:off x="10021840" y="2848140"/>
            <a:ext cx="1726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IŞIK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KAYNAKLARI</a:t>
            </a:r>
          </a:p>
        </p:txBody>
      </p:sp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B2851D34-76B5-4D40-AAD1-0014A9A411E9}"/>
              </a:ext>
            </a:extLst>
          </p:cNvPr>
          <p:cNvSpPr/>
          <p:nvPr/>
        </p:nvSpPr>
        <p:spPr>
          <a:xfrm>
            <a:off x="4881684" y="3401822"/>
            <a:ext cx="2264228" cy="5551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Işık Kaynakları</a:t>
            </a:r>
          </a:p>
        </p:txBody>
      </p:sp>
      <p:sp>
        <p:nvSpPr>
          <p:cNvPr id="18" name="Dikdörtgen: Yuvarlatılmış Köşeler 17">
            <a:extLst>
              <a:ext uri="{FF2B5EF4-FFF2-40B4-BE49-F238E27FC236}">
                <a16:creationId xmlns:a16="http://schemas.microsoft.com/office/drawing/2014/main" id="{16FD7DC8-32E6-4266-B13C-B5F2EA5F4434}"/>
              </a:ext>
            </a:extLst>
          </p:cNvPr>
          <p:cNvSpPr/>
          <p:nvPr/>
        </p:nvSpPr>
        <p:spPr>
          <a:xfrm>
            <a:off x="3103237" y="4714597"/>
            <a:ext cx="2574449" cy="5551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Doğal Işık Kaynakları</a:t>
            </a:r>
          </a:p>
        </p:txBody>
      </p:sp>
      <p:sp>
        <p:nvSpPr>
          <p:cNvPr id="19" name="Dikdörtgen: Yuvarlatılmış Köşeler 18">
            <a:extLst>
              <a:ext uri="{FF2B5EF4-FFF2-40B4-BE49-F238E27FC236}">
                <a16:creationId xmlns:a16="http://schemas.microsoft.com/office/drawing/2014/main" id="{B633FC4B-06A5-49B0-8FA0-1CDCB55704BF}"/>
              </a:ext>
            </a:extLst>
          </p:cNvPr>
          <p:cNvSpPr/>
          <p:nvPr/>
        </p:nvSpPr>
        <p:spPr>
          <a:xfrm>
            <a:off x="6418330" y="4702257"/>
            <a:ext cx="2574449" cy="5551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Yapay Işık Kaynakları</a:t>
            </a:r>
          </a:p>
        </p:txBody>
      </p:sp>
      <p:sp>
        <p:nvSpPr>
          <p:cNvPr id="5" name="Ok: Şeritli Sağ 4">
            <a:extLst>
              <a:ext uri="{FF2B5EF4-FFF2-40B4-BE49-F238E27FC236}">
                <a16:creationId xmlns:a16="http://schemas.microsoft.com/office/drawing/2014/main" id="{C7A3FB5D-33FB-4F73-AB84-66F87D3A3EB5}"/>
              </a:ext>
            </a:extLst>
          </p:cNvPr>
          <p:cNvSpPr/>
          <p:nvPr/>
        </p:nvSpPr>
        <p:spPr>
          <a:xfrm rot="7520045">
            <a:off x="4220451" y="4053683"/>
            <a:ext cx="953023" cy="551886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Ok: Şeritli Sağ 24">
            <a:extLst>
              <a:ext uri="{FF2B5EF4-FFF2-40B4-BE49-F238E27FC236}">
                <a16:creationId xmlns:a16="http://schemas.microsoft.com/office/drawing/2014/main" id="{00DCA5E0-E356-4D84-8F61-40AF4B85A507}"/>
              </a:ext>
            </a:extLst>
          </p:cNvPr>
          <p:cNvSpPr/>
          <p:nvPr/>
        </p:nvSpPr>
        <p:spPr>
          <a:xfrm rot="3370557">
            <a:off x="6831428" y="4048288"/>
            <a:ext cx="953023" cy="551886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D8E26148-A060-4997-B576-4F144B42D59D}"/>
              </a:ext>
            </a:extLst>
          </p:cNvPr>
          <p:cNvSpPr/>
          <p:nvPr/>
        </p:nvSpPr>
        <p:spPr>
          <a:xfrm>
            <a:off x="2212380" y="2580543"/>
            <a:ext cx="4378100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  <a:defRPr/>
            </a:pPr>
            <a:r>
              <a:rPr lang="tr-TR" sz="2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Işık kaynakları 2 çeşittir.</a:t>
            </a: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B46EC3D7-461C-4E20-94DC-917617F14805}"/>
              </a:ext>
            </a:extLst>
          </p:cNvPr>
          <p:cNvSpPr/>
          <p:nvPr/>
        </p:nvSpPr>
        <p:spPr>
          <a:xfrm>
            <a:off x="4196262" y="6489340"/>
            <a:ext cx="32760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 : Klavyede </a:t>
            </a:r>
            <a:r>
              <a:rPr lang="tr-TR" sz="1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enter</a:t>
            </a:r>
            <a:r>
              <a:rPr lang="tr-TR" sz="1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tuşuyla ilerleyiniz.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6561329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5" grpId="0" animBg="1"/>
      <p:bldP spid="25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kdörtgen 17">
            <a:extLst>
              <a:ext uri="{FF2B5EF4-FFF2-40B4-BE49-F238E27FC236}">
                <a16:creationId xmlns:a16="http://schemas.microsoft.com/office/drawing/2014/main" id="{A66DF2DA-30BA-46F3-9233-D285B207F9DB}"/>
              </a:ext>
            </a:extLst>
          </p:cNvPr>
          <p:cNvSpPr/>
          <p:nvPr/>
        </p:nvSpPr>
        <p:spPr>
          <a:xfrm>
            <a:off x="4676379" y="6468192"/>
            <a:ext cx="32760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 : Klavyede </a:t>
            </a:r>
            <a:r>
              <a:rPr lang="tr-TR" sz="14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enter</a:t>
            </a:r>
            <a:r>
              <a:rPr lang="tr-TR" sz="1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tuşuyla ilerleyiniz.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25019" y="147200"/>
            <a:ext cx="51230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Doğal Işık Kaynakları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525486" y="955451"/>
            <a:ext cx="94122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Doğal ışık kaynakları kendiliğinden ışık yayabilen kaynaklardır. Güneş ve Güneş yapısındaki yıldızlar doğal ışık kaynaklarıdır. Şimşek çakması veya yıldırım düşmesi sırasında gördüğümüz ışık da doğal ışık kaynağıdır.</a:t>
            </a:r>
            <a:endParaRPr kumimoji="0" lang="tr-TR" sz="22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E8DF8D0-46F1-402D-82FC-9D1EC2680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50" y="2921734"/>
            <a:ext cx="3657917" cy="2456809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6566520F-3897-48E0-917E-30049F97095A}"/>
              </a:ext>
            </a:extLst>
          </p:cNvPr>
          <p:cNvSpPr/>
          <p:nvPr/>
        </p:nvSpPr>
        <p:spPr>
          <a:xfrm>
            <a:off x="180621" y="5534797"/>
            <a:ext cx="118350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Bazı canlılar kendi ışığını kendileri üretebilirler. Ateş böceği, denizanası, mürekkep balığı ve bazı mantarlar ışık yayabilen doğal ışık kaynaklarıdır.</a:t>
            </a:r>
            <a:endParaRPr kumimoji="0" lang="tr-TR" sz="22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C3D06BB-EA49-4D3E-A876-A2D1453E9E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977" y="0"/>
            <a:ext cx="1878977" cy="1845156"/>
          </a:xfrm>
          <a:prstGeom prst="rect">
            <a:avLst/>
          </a:prstGeom>
        </p:spPr>
      </p:pic>
      <p:sp>
        <p:nvSpPr>
          <p:cNvPr id="43" name="Yuvarlatılmış Dikdörtgen 42">
            <a:hlinkClick r:id="rId5" action="ppaction://hlinksldjump"/>
          </p:cNvPr>
          <p:cNvSpPr/>
          <p:nvPr/>
        </p:nvSpPr>
        <p:spPr>
          <a:xfrm>
            <a:off x="10719331" y="625741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</a:p>
        </p:txBody>
      </p:sp>
      <p:sp>
        <p:nvSpPr>
          <p:cNvPr id="2" name="Dikdörtgen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90D1634-2585-4E00-8A84-2A5275919810}"/>
              </a:ext>
            </a:extLst>
          </p:cNvPr>
          <p:cNvSpPr/>
          <p:nvPr/>
        </p:nvSpPr>
        <p:spPr>
          <a:xfrm>
            <a:off x="2740980" y="2126717"/>
            <a:ext cx="2957862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Şimşek Çakması !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9E565C8-6F5E-4EA3-B939-B18245D01A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10" y="2921734"/>
            <a:ext cx="3657917" cy="2451582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226A0F7E-1CD2-4638-9165-08DFAE2787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570" y="2921735"/>
            <a:ext cx="3657917" cy="2368722"/>
          </a:xfrm>
          <a:prstGeom prst="rect">
            <a:avLst/>
          </a:prstGeom>
        </p:spPr>
      </p:pic>
      <p:sp>
        <p:nvSpPr>
          <p:cNvPr id="10" name="Dikdörtgen 9">
            <a:extLst>
              <a:ext uri="{FF2B5EF4-FFF2-40B4-BE49-F238E27FC236}">
                <a16:creationId xmlns:a16="http://schemas.microsoft.com/office/drawing/2014/main" id="{CA09BFA1-0056-4B31-B22A-E5E7FE961D96}"/>
              </a:ext>
            </a:extLst>
          </p:cNvPr>
          <p:cNvSpPr/>
          <p:nvPr/>
        </p:nvSpPr>
        <p:spPr>
          <a:xfrm>
            <a:off x="0" y="0"/>
            <a:ext cx="12192000" cy="69956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>
            <a:hlinkClick r:id="rId8" action="ppaction://hlinksldjump"/>
            <a:extLst>
              <a:ext uri="{FF2B5EF4-FFF2-40B4-BE49-F238E27FC236}">
                <a16:creationId xmlns:a16="http://schemas.microsoft.com/office/drawing/2014/main" id="{51D38C5C-1A75-49E9-91BD-C6B47F70337D}"/>
              </a:ext>
            </a:extLst>
          </p:cNvPr>
          <p:cNvSpPr/>
          <p:nvPr/>
        </p:nvSpPr>
        <p:spPr>
          <a:xfrm>
            <a:off x="6298436" y="2126717"/>
            <a:ext cx="2850204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Yıldız Parlaması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956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15104 -7.40741E-7 " pathEditMode="relative" rAng="0" ptsTypes="AA">
                                      <p:cBhvr>
                                        <p:cTn id="9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43" grpId="0" animBg="1"/>
      <p:bldP spid="2" grpId="0" animBg="1"/>
      <p:bldP spid="10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235684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6" name="Picture 24" descr="200852416928632_2">
            <a:extLst>
              <a:ext uri="{FF2B5EF4-FFF2-40B4-BE49-F238E27FC236}">
                <a16:creationId xmlns:a16="http://schemas.microsoft.com/office/drawing/2014/main" id="{436C2F66-22C2-40A7-88F7-07D9517CC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0287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 descr="200852613114743_2">
            <a:extLst>
              <a:ext uri="{FF2B5EF4-FFF2-40B4-BE49-F238E27FC236}">
                <a16:creationId xmlns:a16="http://schemas.microsoft.com/office/drawing/2014/main" id="{809FA505-F395-440C-B9CF-BABEDC3C5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200852416928632_2">
            <a:extLst>
              <a:ext uri="{FF2B5EF4-FFF2-40B4-BE49-F238E27FC236}">
                <a16:creationId xmlns:a16="http://schemas.microsoft.com/office/drawing/2014/main" id="{428228D0-7B64-4ACC-B819-925FB4207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883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6" name="Group 4">
            <a:extLst>
              <a:ext uri="{FF2B5EF4-FFF2-40B4-BE49-F238E27FC236}">
                <a16:creationId xmlns:a16="http://schemas.microsoft.com/office/drawing/2014/main" id="{A5E189C7-482F-4D1C-A1E9-8B70DAA69CA0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0"/>
            <a:ext cx="9144000" cy="7010400"/>
            <a:chOff x="-1938" y="2702"/>
            <a:chExt cx="6144" cy="4098"/>
          </a:xfrm>
        </p:grpSpPr>
        <p:pic>
          <p:nvPicPr>
            <p:cNvPr id="3095" name="Picture 5" descr="20081030191437324_2">
              <a:extLst>
                <a:ext uri="{FF2B5EF4-FFF2-40B4-BE49-F238E27FC236}">
                  <a16:creationId xmlns:a16="http://schemas.microsoft.com/office/drawing/2014/main" id="{645E2557-5E04-4615-BE49-40FF515B4D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38" y="2702"/>
              <a:ext cx="6144" cy="4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6" name="Rectangle 6">
              <a:extLst>
                <a:ext uri="{FF2B5EF4-FFF2-40B4-BE49-F238E27FC236}">
                  <a16:creationId xmlns:a16="http://schemas.microsoft.com/office/drawing/2014/main" id="{86F7D799-3745-4F29-B7C8-2EDB70D34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08" y="6444"/>
              <a:ext cx="1908" cy="3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8919" name="Picture 7" descr="200852613114743_2">
            <a:extLst>
              <a:ext uri="{FF2B5EF4-FFF2-40B4-BE49-F238E27FC236}">
                <a16:creationId xmlns:a16="http://schemas.microsoft.com/office/drawing/2014/main" id="{9E1001E0-7044-4796-9D9E-9A340AFB4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0"/>
            <a:ext cx="391795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 descr="2008115202454564_2">
            <a:extLst>
              <a:ext uri="{FF2B5EF4-FFF2-40B4-BE49-F238E27FC236}">
                <a16:creationId xmlns:a16="http://schemas.microsoft.com/office/drawing/2014/main" id="{C964B10C-342B-43C0-BE33-90C360C2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 descr="200852416928632_2">
            <a:extLst>
              <a:ext uri="{FF2B5EF4-FFF2-40B4-BE49-F238E27FC236}">
                <a16:creationId xmlns:a16="http://schemas.microsoft.com/office/drawing/2014/main" id="{A411696A-4448-4303-8860-4654F620F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0287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22" name="Group 10">
            <a:extLst>
              <a:ext uri="{FF2B5EF4-FFF2-40B4-BE49-F238E27FC236}">
                <a16:creationId xmlns:a16="http://schemas.microsoft.com/office/drawing/2014/main" id="{F80278D7-FDAD-482C-8B67-EFD26A24378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295400" y="0"/>
            <a:ext cx="10363200" cy="7010400"/>
            <a:chOff x="-1938" y="2702"/>
            <a:chExt cx="6144" cy="4098"/>
          </a:xfrm>
        </p:grpSpPr>
        <p:pic>
          <p:nvPicPr>
            <p:cNvPr id="3093" name="Picture 11" descr="20081030191437324_2">
              <a:extLst>
                <a:ext uri="{FF2B5EF4-FFF2-40B4-BE49-F238E27FC236}">
                  <a16:creationId xmlns:a16="http://schemas.microsoft.com/office/drawing/2014/main" id="{74AE1522-967D-4763-AFC8-23634D4BA0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38" y="2702"/>
              <a:ext cx="6144" cy="4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4" name="Rectangle 12">
              <a:extLst>
                <a:ext uri="{FF2B5EF4-FFF2-40B4-BE49-F238E27FC236}">
                  <a16:creationId xmlns:a16="http://schemas.microsoft.com/office/drawing/2014/main" id="{50A7CB0D-6415-4AD7-BBAD-1989D8AFD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08" y="6444"/>
              <a:ext cx="1908" cy="3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8929" name="Group 17">
            <a:extLst>
              <a:ext uri="{FF2B5EF4-FFF2-40B4-BE49-F238E27FC236}">
                <a16:creationId xmlns:a16="http://schemas.microsoft.com/office/drawing/2014/main" id="{E33885A4-2722-4CBF-882B-B24AF7BE6C2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447800" y="152400"/>
            <a:ext cx="10363200" cy="7010400"/>
            <a:chOff x="-1938" y="2702"/>
            <a:chExt cx="6144" cy="4098"/>
          </a:xfrm>
        </p:grpSpPr>
        <p:pic>
          <p:nvPicPr>
            <p:cNvPr id="3091" name="Picture 18" descr="20081030191437324_2">
              <a:extLst>
                <a:ext uri="{FF2B5EF4-FFF2-40B4-BE49-F238E27FC236}">
                  <a16:creationId xmlns:a16="http://schemas.microsoft.com/office/drawing/2014/main" id="{E5ECF6C8-8792-4779-808F-7F058191CC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38" y="2702"/>
              <a:ext cx="6144" cy="4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2" name="Rectangle 19">
              <a:extLst>
                <a:ext uri="{FF2B5EF4-FFF2-40B4-BE49-F238E27FC236}">
                  <a16:creationId xmlns:a16="http://schemas.microsoft.com/office/drawing/2014/main" id="{6AAFFED9-50F8-462B-BBA4-D074D4514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08" y="6444"/>
              <a:ext cx="1908" cy="3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8933" name="Group 21">
            <a:extLst>
              <a:ext uri="{FF2B5EF4-FFF2-40B4-BE49-F238E27FC236}">
                <a16:creationId xmlns:a16="http://schemas.microsoft.com/office/drawing/2014/main" id="{1084D567-D641-4C46-A026-B0B57C1EB2D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600200" y="304800"/>
            <a:ext cx="10363200" cy="7010400"/>
            <a:chOff x="-1938" y="2702"/>
            <a:chExt cx="6144" cy="4098"/>
          </a:xfrm>
        </p:grpSpPr>
        <p:pic>
          <p:nvPicPr>
            <p:cNvPr id="3089" name="Picture 22" descr="20081030191437324_2">
              <a:extLst>
                <a:ext uri="{FF2B5EF4-FFF2-40B4-BE49-F238E27FC236}">
                  <a16:creationId xmlns:a16="http://schemas.microsoft.com/office/drawing/2014/main" id="{EBD2E028-CAF1-4956-B1F6-FA620F9345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38" y="2702"/>
              <a:ext cx="6144" cy="4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0" name="Rectangle 23">
              <a:extLst>
                <a:ext uri="{FF2B5EF4-FFF2-40B4-BE49-F238E27FC236}">
                  <a16:creationId xmlns:a16="http://schemas.microsoft.com/office/drawing/2014/main" id="{C03F3B35-58BA-4F30-BB10-B01FB5EB1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08" y="6444"/>
              <a:ext cx="1908" cy="3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8932" name="Picture 20" descr="200852416928632_2">
            <a:extLst>
              <a:ext uri="{FF2B5EF4-FFF2-40B4-BE49-F238E27FC236}">
                <a16:creationId xmlns:a16="http://schemas.microsoft.com/office/drawing/2014/main" id="{2F56DFB8-A3CB-4F68-86ED-9C27C8140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287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37" name="Group 25">
            <a:extLst>
              <a:ext uri="{FF2B5EF4-FFF2-40B4-BE49-F238E27FC236}">
                <a16:creationId xmlns:a16="http://schemas.microsoft.com/office/drawing/2014/main" id="{D70D5475-A45B-44D9-BBB4-E43A19EC1597}"/>
              </a:ext>
            </a:extLst>
          </p:cNvPr>
          <p:cNvGrpSpPr>
            <a:grpSpLocks/>
          </p:cNvGrpSpPr>
          <p:nvPr/>
        </p:nvGrpSpPr>
        <p:grpSpPr bwMode="auto">
          <a:xfrm>
            <a:off x="-215900" y="-793750"/>
            <a:ext cx="12903200" cy="8401050"/>
            <a:chOff x="-1920" y="2981"/>
            <a:chExt cx="6144" cy="3972"/>
          </a:xfrm>
        </p:grpSpPr>
        <p:pic>
          <p:nvPicPr>
            <p:cNvPr id="3087" name="Picture 26" descr="20071213142612271_2">
              <a:extLst>
                <a:ext uri="{FF2B5EF4-FFF2-40B4-BE49-F238E27FC236}">
                  <a16:creationId xmlns:a16="http://schemas.microsoft.com/office/drawing/2014/main" id="{CA23206F-7CE2-45DB-AFB2-534B64D15A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0" y="2981"/>
              <a:ext cx="6144" cy="3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8" name="Rectangle 27">
              <a:extLst>
                <a:ext uri="{FF2B5EF4-FFF2-40B4-BE49-F238E27FC236}">
                  <a16:creationId xmlns:a16="http://schemas.microsoft.com/office/drawing/2014/main" id="{16AA5CAF-DFB1-403B-B0D2-DAD6D9AC3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08" y="6732"/>
              <a:ext cx="2124" cy="19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Dikdörtgen 1">
            <a:hlinkClick r:id="rId11" action="ppaction://hlinksldjump"/>
            <a:extLst>
              <a:ext uri="{FF2B5EF4-FFF2-40B4-BE49-F238E27FC236}">
                <a16:creationId xmlns:a16="http://schemas.microsoft.com/office/drawing/2014/main" id="{61A9DA91-53DA-4B40-88FF-B51E162C1141}"/>
              </a:ext>
            </a:extLst>
          </p:cNvPr>
          <p:cNvSpPr/>
          <p:nvPr/>
        </p:nvSpPr>
        <p:spPr>
          <a:xfrm>
            <a:off x="4732488" y="2967335"/>
            <a:ext cx="272703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normalizeH="0" baseline="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Calibri" panose="020F0502020204030204"/>
                <a:ea typeface="+mn-ea"/>
                <a:cs typeface="+mn-cs"/>
              </a:rPr>
              <a:t>Geri Dön</a:t>
            </a:r>
          </a:p>
        </p:txBody>
      </p:sp>
    </p:spTree>
    <p:extLst>
      <p:ext uri="{BB962C8B-B14F-4D97-AF65-F5344CB8AC3E}">
        <p14:creationId xmlns:p14="http://schemas.microsoft.com/office/powerpoint/2010/main" val="26989447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打雷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打雷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2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3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8" presetID="1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53" presetID="1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988877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3">
            <a:extLst>
              <a:ext uri="{FF2B5EF4-FFF2-40B4-BE49-F238E27FC236}">
                <a16:creationId xmlns:a16="http://schemas.microsoft.com/office/drawing/2014/main" id="{C956AC22-302D-4CFB-8E20-391E8584C131}"/>
              </a:ext>
            </a:extLst>
          </p:cNvPr>
          <p:cNvGrpSpPr>
            <a:grpSpLocks/>
          </p:cNvGrpSpPr>
          <p:nvPr/>
        </p:nvGrpSpPr>
        <p:grpSpPr bwMode="auto">
          <a:xfrm>
            <a:off x="6024564" y="549275"/>
            <a:ext cx="287337" cy="287338"/>
            <a:chOff x="1292" y="1310"/>
            <a:chExt cx="1900" cy="1900"/>
          </a:xfrm>
        </p:grpSpPr>
        <p:sp>
          <p:nvSpPr>
            <p:cNvPr id="25739" name="AutoShape 4">
              <a:extLst>
                <a:ext uri="{FF2B5EF4-FFF2-40B4-BE49-F238E27FC236}">
                  <a16:creationId xmlns:a16="http://schemas.microsoft.com/office/drawing/2014/main" id="{62573EFA-88C9-49CD-89CD-8D2FC348A7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740" name="AutoShape 5">
              <a:extLst>
                <a:ext uri="{FF2B5EF4-FFF2-40B4-BE49-F238E27FC236}">
                  <a16:creationId xmlns:a16="http://schemas.microsoft.com/office/drawing/2014/main" id="{5766D035-D46E-4992-BE89-4A1BF55BDA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CCFFFF">
                    <a:alpha val="79999"/>
                  </a:srgbClr>
                </a:gs>
                <a:gs pos="100000">
                  <a:srgbClr val="66CCFF">
                    <a:alpha val="10001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174" name="Group 6">
            <a:extLst>
              <a:ext uri="{FF2B5EF4-FFF2-40B4-BE49-F238E27FC236}">
                <a16:creationId xmlns:a16="http://schemas.microsoft.com/office/drawing/2014/main" id="{8501D3FA-E633-4BF0-A382-08FE1B8E5AB4}"/>
              </a:ext>
            </a:extLst>
          </p:cNvPr>
          <p:cNvGrpSpPr>
            <a:grpSpLocks/>
          </p:cNvGrpSpPr>
          <p:nvPr/>
        </p:nvGrpSpPr>
        <p:grpSpPr bwMode="auto">
          <a:xfrm>
            <a:off x="3863976" y="1341438"/>
            <a:ext cx="144463" cy="144462"/>
            <a:chOff x="1292" y="1310"/>
            <a:chExt cx="1900" cy="1900"/>
          </a:xfrm>
        </p:grpSpPr>
        <p:sp>
          <p:nvSpPr>
            <p:cNvPr id="25737" name="AutoShape 7">
              <a:extLst>
                <a:ext uri="{FF2B5EF4-FFF2-40B4-BE49-F238E27FC236}">
                  <a16:creationId xmlns:a16="http://schemas.microsoft.com/office/drawing/2014/main" id="{2043D610-2E74-43E4-8142-B106B49DF0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738" name="AutoShape 8">
              <a:extLst>
                <a:ext uri="{FF2B5EF4-FFF2-40B4-BE49-F238E27FC236}">
                  <a16:creationId xmlns:a16="http://schemas.microsoft.com/office/drawing/2014/main" id="{C6504DE6-6DDE-4F5E-BD48-E75028D28C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177" name="Group 9">
            <a:extLst>
              <a:ext uri="{FF2B5EF4-FFF2-40B4-BE49-F238E27FC236}">
                <a16:creationId xmlns:a16="http://schemas.microsoft.com/office/drawing/2014/main" id="{F34A7567-9E04-4697-BB99-FC6D3276E571}"/>
              </a:ext>
            </a:extLst>
          </p:cNvPr>
          <p:cNvGrpSpPr>
            <a:grpSpLocks/>
          </p:cNvGrpSpPr>
          <p:nvPr/>
        </p:nvGrpSpPr>
        <p:grpSpPr bwMode="auto">
          <a:xfrm>
            <a:off x="5016501" y="1916113"/>
            <a:ext cx="144463" cy="144462"/>
            <a:chOff x="1292" y="1310"/>
            <a:chExt cx="1900" cy="1900"/>
          </a:xfrm>
        </p:grpSpPr>
        <p:sp>
          <p:nvSpPr>
            <p:cNvPr id="25735" name="AutoShape 10">
              <a:extLst>
                <a:ext uri="{FF2B5EF4-FFF2-40B4-BE49-F238E27FC236}">
                  <a16:creationId xmlns:a16="http://schemas.microsoft.com/office/drawing/2014/main" id="{F902AB15-AAE7-4396-8F1F-9306197E0C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736" name="AutoShape 11">
              <a:extLst>
                <a:ext uri="{FF2B5EF4-FFF2-40B4-BE49-F238E27FC236}">
                  <a16:creationId xmlns:a16="http://schemas.microsoft.com/office/drawing/2014/main" id="{9095E730-A56B-47DA-A808-8F6064080A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180" name="Group 12">
            <a:extLst>
              <a:ext uri="{FF2B5EF4-FFF2-40B4-BE49-F238E27FC236}">
                <a16:creationId xmlns:a16="http://schemas.microsoft.com/office/drawing/2014/main" id="{586B4FE0-6881-4F40-8102-3369A48D3E18}"/>
              </a:ext>
            </a:extLst>
          </p:cNvPr>
          <p:cNvGrpSpPr>
            <a:grpSpLocks/>
          </p:cNvGrpSpPr>
          <p:nvPr/>
        </p:nvGrpSpPr>
        <p:grpSpPr bwMode="auto">
          <a:xfrm>
            <a:off x="5478464" y="1982789"/>
            <a:ext cx="73025" cy="73025"/>
            <a:chOff x="1292" y="1310"/>
            <a:chExt cx="1900" cy="1900"/>
          </a:xfrm>
        </p:grpSpPr>
        <p:sp>
          <p:nvSpPr>
            <p:cNvPr id="25733" name="AutoShape 13">
              <a:extLst>
                <a:ext uri="{FF2B5EF4-FFF2-40B4-BE49-F238E27FC236}">
                  <a16:creationId xmlns:a16="http://schemas.microsoft.com/office/drawing/2014/main" id="{00FC08D9-4618-47F1-98BA-5A7D6536B7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734" name="AutoShape 14">
              <a:extLst>
                <a:ext uri="{FF2B5EF4-FFF2-40B4-BE49-F238E27FC236}">
                  <a16:creationId xmlns:a16="http://schemas.microsoft.com/office/drawing/2014/main" id="{B86809AA-3B10-4329-9847-1784BF52F0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183" name="Group 15">
            <a:extLst>
              <a:ext uri="{FF2B5EF4-FFF2-40B4-BE49-F238E27FC236}">
                <a16:creationId xmlns:a16="http://schemas.microsoft.com/office/drawing/2014/main" id="{0E9A7B1B-A566-4647-906E-367686236ECF}"/>
              </a:ext>
            </a:extLst>
          </p:cNvPr>
          <p:cNvGrpSpPr>
            <a:grpSpLocks/>
          </p:cNvGrpSpPr>
          <p:nvPr/>
        </p:nvGrpSpPr>
        <p:grpSpPr bwMode="auto">
          <a:xfrm>
            <a:off x="3719513" y="333375"/>
            <a:ext cx="215900" cy="215900"/>
            <a:chOff x="1292" y="1310"/>
            <a:chExt cx="1900" cy="1900"/>
          </a:xfrm>
        </p:grpSpPr>
        <p:sp>
          <p:nvSpPr>
            <p:cNvPr id="25731" name="AutoShape 16">
              <a:extLst>
                <a:ext uri="{FF2B5EF4-FFF2-40B4-BE49-F238E27FC236}">
                  <a16:creationId xmlns:a16="http://schemas.microsoft.com/office/drawing/2014/main" id="{6B2E6788-324F-4657-AE26-49818F7B84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732" name="AutoShape 17">
              <a:extLst>
                <a:ext uri="{FF2B5EF4-FFF2-40B4-BE49-F238E27FC236}">
                  <a16:creationId xmlns:a16="http://schemas.microsoft.com/office/drawing/2014/main" id="{BCBB7BE1-4D5A-4EC2-85DE-BEC11CFA49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186" name="Group 18">
            <a:extLst>
              <a:ext uri="{FF2B5EF4-FFF2-40B4-BE49-F238E27FC236}">
                <a16:creationId xmlns:a16="http://schemas.microsoft.com/office/drawing/2014/main" id="{2C7C933F-E5CF-496D-88DC-F240ECDC5D93}"/>
              </a:ext>
            </a:extLst>
          </p:cNvPr>
          <p:cNvGrpSpPr>
            <a:grpSpLocks/>
          </p:cNvGrpSpPr>
          <p:nvPr/>
        </p:nvGrpSpPr>
        <p:grpSpPr bwMode="auto">
          <a:xfrm>
            <a:off x="6816725" y="188913"/>
            <a:ext cx="215900" cy="215900"/>
            <a:chOff x="1292" y="1310"/>
            <a:chExt cx="1900" cy="1900"/>
          </a:xfrm>
        </p:grpSpPr>
        <p:sp>
          <p:nvSpPr>
            <p:cNvPr id="25729" name="AutoShape 19">
              <a:extLst>
                <a:ext uri="{FF2B5EF4-FFF2-40B4-BE49-F238E27FC236}">
                  <a16:creationId xmlns:a16="http://schemas.microsoft.com/office/drawing/2014/main" id="{90F257B6-8E6A-439D-8A4E-AD19356080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730" name="AutoShape 20">
              <a:extLst>
                <a:ext uri="{FF2B5EF4-FFF2-40B4-BE49-F238E27FC236}">
                  <a16:creationId xmlns:a16="http://schemas.microsoft.com/office/drawing/2014/main" id="{433AD926-1152-4187-85C2-D2FC05E936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189" name="Group 21">
            <a:extLst>
              <a:ext uri="{FF2B5EF4-FFF2-40B4-BE49-F238E27FC236}">
                <a16:creationId xmlns:a16="http://schemas.microsoft.com/office/drawing/2014/main" id="{137634E3-2088-4ABE-9495-3D7B7B608A7C}"/>
              </a:ext>
            </a:extLst>
          </p:cNvPr>
          <p:cNvGrpSpPr>
            <a:grpSpLocks/>
          </p:cNvGrpSpPr>
          <p:nvPr/>
        </p:nvGrpSpPr>
        <p:grpSpPr bwMode="auto">
          <a:xfrm>
            <a:off x="4729164" y="1341439"/>
            <a:ext cx="142875" cy="142875"/>
            <a:chOff x="1292" y="1310"/>
            <a:chExt cx="1900" cy="1900"/>
          </a:xfrm>
        </p:grpSpPr>
        <p:sp>
          <p:nvSpPr>
            <p:cNvPr id="25727" name="AutoShape 22">
              <a:extLst>
                <a:ext uri="{FF2B5EF4-FFF2-40B4-BE49-F238E27FC236}">
                  <a16:creationId xmlns:a16="http://schemas.microsoft.com/office/drawing/2014/main" id="{C696B352-6C66-49D0-B9EC-02D2FFF724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728" name="AutoShape 23">
              <a:extLst>
                <a:ext uri="{FF2B5EF4-FFF2-40B4-BE49-F238E27FC236}">
                  <a16:creationId xmlns:a16="http://schemas.microsoft.com/office/drawing/2014/main" id="{93ACA241-ACF9-4DCF-8F79-C62A368982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192" name="Group 24">
            <a:extLst>
              <a:ext uri="{FF2B5EF4-FFF2-40B4-BE49-F238E27FC236}">
                <a16:creationId xmlns:a16="http://schemas.microsoft.com/office/drawing/2014/main" id="{50198B91-0279-4A9B-A359-22957239B058}"/>
              </a:ext>
            </a:extLst>
          </p:cNvPr>
          <p:cNvGrpSpPr>
            <a:grpSpLocks/>
          </p:cNvGrpSpPr>
          <p:nvPr/>
        </p:nvGrpSpPr>
        <p:grpSpPr bwMode="auto">
          <a:xfrm>
            <a:off x="6959601" y="1557338"/>
            <a:ext cx="144463" cy="144462"/>
            <a:chOff x="1292" y="1310"/>
            <a:chExt cx="1900" cy="1900"/>
          </a:xfrm>
        </p:grpSpPr>
        <p:sp>
          <p:nvSpPr>
            <p:cNvPr id="25725" name="AutoShape 25">
              <a:extLst>
                <a:ext uri="{FF2B5EF4-FFF2-40B4-BE49-F238E27FC236}">
                  <a16:creationId xmlns:a16="http://schemas.microsoft.com/office/drawing/2014/main" id="{2A5CEEEF-2A7E-4D98-8BF8-BB389F6DAF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726" name="AutoShape 26">
              <a:extLst>
                <a:ext uri="{FF2B5EF4-FFF2-40B4-BE49-F238E27FC236}">
                  <a16:creationId xmlns:a16="http://schemas.microsoft.com/office/drawing/2014/main" id="{0CAEE480-A9CC-4F49-8215-7F976DCD27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195" name="Group 27">
            <a:extLst>
              <a:ext uri="{FF2B5EF4-FFF2-40B4-BE49-F238E27FC236}">
                <a16:creationId xmlns:a16="http://schemas.microsoft.com/office/drawing/2014/main" id="{2452E52C-E42C-46F2-92FF-2AC02C012654}"/>
              </a:ext>
            </a:extLst>
          </p:cNvPr>
          <p:cNvGrpSpPr>
            <a:grpSpLocks/>
          </p:cNvGrpSpPr>
          <p:nvPr/>
        </p:nvGrpSpPr>
        <p:grpSpPr bwMode="auto">
          <a:xfrm>
            <a:off x="8328026" y="981076"/>
            <a:ext cx="358775" cy="358775"/>
            <a:chOff x="1292" y="1310"/>
            <a:chExt cx="1900" cy="1900"/>
          </a:xfrm>
        </p:grpSpPr>
        <p:sp>
          <p:nvSpPr>
            <p:cNvPr id="25723" name="AutoShape 28">
              <a:extLst>
                <a:ext uri="{FF2B5EF4-FFF2-40B4-BE49-F238E27FC236}">
                  <a16:creationId xmlns:a16="http://schemas.microsoft.com/office/drawing/2014/main" id="{616E0370-2F74-4755-980F-C75CA2D69F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DEA5D">
                    <a:alpha val="51999"/>
                  </a:srgbClr>
                </a:gs>
                <a:gs pos="100000">
                  <a:srgbClr val="EFF339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724" name="AutoShape 29">
              <a:extLst>
                <a:ext uri="{FF2B5EF4-FFF2-40B4-BE49-F238E27FC236}">
                  <a16:creationId xmlns:a16="http://schemas.microsoft.com/office/drawing/2014/main" id="{7890C8BE-B527-45CD-B243-0923489660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DEA5D">
                    <a:alpha val="79999"/>
                  </a:srgbClr>
                </a:gs>
                <a:gs pos="100000">
                  <a:srgbClr val="EFF339">
                    <a:alpha val="10001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198" name="Group 30">
            <a:extLst>
              <a:ext uri="{FF2B5EF4-FFF2-40B4-BE49-F238E27FC236}">
                <a16:creationId xmlns:a16="http://schemas.microsoft.com/office/drawing/2014/main" id="{742E0E2D-16A9-405C-B9BB-21CE2995AC9B}"/>
              </a:ext>
            </a:extLst>
          </p:cNvPr>
          <p:cNvGrpSpPr>
            <a:grpSpLocks/>
          </p:cNvGrpSpPr>
          <p:nvPr/>
        </p:nvGrpSpPr>
        <p:grpSpPr bwMode="auto">
          <a:xfrm>
            <a:off x="3432175" y="1844675"/>
            <a:ext cx="287338" cy="287338"/>
            <a:chOff x="1292" y="1310"/>
            <a:chExt cx="1900" cy="1900"/>
          </a:xfrm>
        </p:grpSpPr>
        <p:sp>
          <p:nvSpPr>
            <p:cNvPr id="25721" name="AutoShape 31">
              <a:extLst>
                <a:ext uri="{FF2B5EF4-FFF2-40B4-BE49-F238E27FC236}">
                  <a16:creationId xmlns:a16="http://schemas.microsoft.com/office/drawing/2014/main" id="{C62EDA14-18F6-45E9-BC72-4F3985693D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722" name="AutoShape 32">
              <a:extLst>
                <a:ext uri="{FF2B5EF4-FFF2-40B4-BE49-F238E27FC236}">
                  <a16:creationId xmlns:a16="http://schemas.microsoft.com/office/drawing/2014/main" id="{8B0ABA5E-94C0-412D-AB85-6F0BFDBEA8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201" name="Group 33">
            <a:extLst>
              <a:ext uri="{FF2B5EF4-FFF2-40B4-BE49-F238E27FC236}">
                <a16:creationId xmlns:a16="http://schemas.microsoft.com/office/drawing/2014/main" id="{2950B823-58AE-437C-B8B5-9F408553A31C}"/>
              </a:ext>
            </a:extLst>
          </p:cNvPr>
          <p:cNvGrpSpPr>
            <a:grpSpLocks/>
          </p:cNvGrpSpPr>
          <p:nvPr/>
        </p:nvGrpSpPr>
        <p:grpSpPr bwMode="auto">
          <a:xfrm>
            <a:off x="4151313" y="2563813"/>
            <a:ext cx="144462" cy="144462"/>
            <a:chOff x="1292" y="1310"/>
            <a:chExt cx="1900" cy="1900"/>
          </a:xfrm>
        </p:grpSpPr>
        <p:sp>
          <p:nvSpPr>
            <p:cNvPr id="25719" name="AutoShape 34">
              <a:extLst>
                <a:ext uri="{FF2B5EF4-FFF2-40B4-BE49-F238E27FC236}">
                  <a16:creationId xmlns:a16="http://schemas.microsoft.com/office/drawing/2014/main" id="{BA0ABA90-549B-45F2-A536-099358DA68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720" name="AutoShape 35">
              <a:extLst>
                <a:ext uri="{FF2B5EF4-FFF2-40B4-BE49-F238E27FC236}">
                  <a16:creationId xmlns:a16="http://schemas.microsoft.com/office/drawing/2014/main" id="{80BFF84A-1219-43B7-A6E9-6273076865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204" name="Group 36">
            <a:extLst>
              <a:ext uri="{FF2B5EF4-FFF2-40B4-BE49-F238E27FC236}">
                <a16:creationId xmlns:a16="http://schemas.microsoft.com/office/drawing/2014/main" id="{9752262D-77D2-4880-AF37-ACDAEFF8B5A7}"/>
              </a:ext>
            </a:extLst>
          </p:cNvPr>
          <p:cNvGrpSpPr>
            <a:grpSpLocks/>
          </p:cNvGrpSpPr>
          <p:nvPr/>
        </p:nvGrpSpPr>
        <p:grpSpPr bwMode="auto">
          <a:xfrm>
            <a:off x="7751763" y="2708276"/>
            <a:ext cx="144462" cy="144463"/>
            <a:chOff x="1292" y="1310"/>
            <a:chExt cx="1900" cy="1900"/>
          </a:xfrm>
        </p:grpSpPr>
        <p:sp>
          <p:nvSpPr>
            <p:cNvPr id="25717" name="AutoShape 37">
              <a:extLst>
                <a:ext uri="{FF2B5EF4-FFF2-40B4-BE49-F238E27FC236}">
                  <a16:creationId xmlns:a16="http://schemas.microsoft.com/office/drawing/2014/main" id="{07AE7B27-5C35-4A29-A375-5513B336BC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718" name="AutoShape 38">
              <a:extLst>
                <a:ext uri="{FF2B5EF4-FFF2-40B4-BE49-F238E27FC236}">
                  <a16:creationId xmlns:a16="http://schemas.microsoft.com/office/drawing/2014/main" id="{D3EBFE5C-B217-471E-9838-3228B82137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207" name="Group 39">
            <a:extLst>
              <a:ext uri="{FF2B5EF4-FFF2-40B4-BE49-F238E27FC236}">
                <a16:creationId xmlns:a16="http://schemas.microsoft.com/office/drawing/2014/main" id="{FA8752D3-8453-4D6E-B390-9CD7161DBB54}"/>
              </a:ext>
            </a:extLst>
          </p:cNvPr>
          <p:cNvGrpSpPr>
            <a:grpSpLocks/>
          </p:cNvGrpSpPr>
          <p:nvPr/>
        </p:nvGrpSpPr>
        <p:grpSpPr bwMode="auto">
          <a:xfrm>
            <a:off x="6167438" y="2420938"/>
            <a:ext cx="144462" cy="144462"/>
            <a:chOff x="1292" y="1310"/>
            <a:chExt cx="1900" cy="1900"/>
          </a:xfrm>
        </p:grpSpPr>
        <p:sp>
          <p:nvSpPr>
            <p:cNvPr id="25715" name="AutoShape 40">
              <a:extLst>
                <a:ext uri="{FF2B5EF4-FFF2-40B4-BE49-F238E27FC236}">
                  <a16:creationId xmlns:a16="http://schemas.microsoft.com/office/drawing/2014/main" id="{DA8241CF-F20D-4955-9895-E40F01C8D4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716" name="AutoShape 41">
              <a:extLst>
                <a:ext uri="{FF2B5EF4-FFF2-40B4-BE49-F238E27FC236}">
                  <a16:creationId xmlns:a16="http://schemas.microsoft.com/office/drawing/2014/main" id="{A083F6FF-19BB-47E9-AB7F-6DAD71F7E2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210" name="Group 42">
            <a:extLst>
              <a:ext uri="{FF2B5EF4-FFF2-40B4-BE49-F238E27FC236}">
                <a16:creationId xmlns:a16="http://schemas.microsoft.com/office/drawing/2014/main" id="{8A3E6E5B-C819-48E3-8957-07E4006181DC}"/>
              </a:ext>
            </a:extLst>
          </p:cNvPr>
          <p:cNvGrpSpPr>
            <a:grpSpLocks/>
          </p:cNvGrpSpPr>
          <p:nvPr/>
        </p:nvGrpSpPr>
        <p:grpSpPr bwMode="auto">
          <a:xfrm>
            <a:off x="2424113" y="1989138"/>
            <a:ext cx="144462" cy="144462"/>
            <a:chOff x="1292" y="1310"/>
            <a:chExt cx="1900" cy="1900"/>
          </a:xfrm>
        </p:grpSpPr>
        <p:sp>
          <p:nvSpPr>
            <p:cNvPr id="25713" name="AutoShape 43">
              <a:extLst>
                <a:ext uri="{FF2B5EF4-FFF2-40B4-BE49-F238E27FC236}">
                  <a16:creationId xmlns:a16="http://schemas.microsoft.com/office/drawing/2014/main" id="{804D2B79-553F-4568-A77E-D6175E3E80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714" name="AutoShape 44">
              <a:extLst>
                <a:ext uri="{FF2B5EF4-FFF2-40B4-BE49-F238E27FC236}">
                  <a16:creationId xmlns:a16="http://schemas.microsoft.com/office/drawing/2014/main" id="{54A37D4D-88B9-4D53-BDBD-50546338F9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213" name="Group 45">
            <a:extLst>
              <a:ext uri="{FF2B5EF4-FFF2-40B4-BE49-F238E27FC236}">
                <a16:creationId xmlns:a16="http://schemas.microsoft.com/office/drawing/2014/main" id="{75A638E5-2E22-43FA-8831-B4D6F808B180}"/>
              </a:ext>
            </a:extLst>
          </p:cNvPr>
          <p:cNvGrpSpPr>
            <a:grpSpLocks/>
          </p:cNvGrpSpPr>
          <p:nvPr/>
        </p:nvGrpSpPr>
        <p:grpSpPr bwMode="auto">
          <a:xfrm>
            <a:off x="2279650" y="1700213"/>
            <a:ext cx="215900" cy="215900"/>
            <a:chOff x="1292" y="1310"/>
            <a:chExt cx="1900" cy="1900"/>
          </a:xfrm>
        </p:grpSpPr>
        <p:sp>
          <p:nvSpPr>
            <p:cNvPr id="25711" name="AutoShape 46">
              <a:extLst>
                <a:ext uri="{FF2B5EF4-FFF2-40B4-BE49-F238E27FC236}">
                  <a16:creationId xmlns:a16="http://schemas.microsoft.com/office/drawing/2014/main" id="{C4CB95EA-A2DA-4DDB-9A8D-46BC1BCFAF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712" name="AutoShape 47">
              <a:extLst>
                <a:ext uri="{FF2B5EF4-FFF2-40B4-BE49-F238E27FC236}">
                  <a16:creationId xmlns:a16="http://schemas.microsoft.com/office/drawing/2014/main" id="{28CAED3D-67EC-436F-AA68-F234ED16A2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216" name="Group 48">
            <a:extLst>
              <a:ext uri="{FF2B5EF4-FFF2-40B4-BE49-F238E27FC236}">
                <a16:creationId xmlns:a16="http://schemas.microsoft.com/office/drawing/2014/main" id="{0549C222-4211-40DD-84D1-097897DED1D9}"/>
              </a:ext>
            </a:extLst>
          </p:cNvPr>
          <p:cNvGrpSpPr>
            <a:grpSpLocks/>
          </p:cNvGrpSpPr>
          <p:nvPr/>
        </p:nvGrpSpPr>
        <p:grpSpPr bwMode="auto">
          <a:xfrm>
            <a:off x="3289301" y="2708276"/>
            <a:ext cx="142875" cy="142875"/>
            <a:chOff x="1292" y="1310"/>
            <a:chExt cx="1900" cy="1900"/>
          </a:xfrm>
        </p:grpSpPr>
        <p:sp>
          <p:nvSpPr>
            <p:cNvPr id="25709" name="AutoShape 49">
              <a:extLst>
                <a:ext uri="{FF2B5EF4-FFF2-40B4-BE49-F238E27FC236}">
                  <a16:creationId xmlns:a16="http://schemas.microsoft.com/office/drawing/2014/main" id="{F5B2C2FD-BB98-4499-BB1E-B8B8A54768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710" name="AutoShape 50">
              <a:extLst>
                <a:ext uri="{FF2B5EF4-FFF2-40B4-BE49-F238E27FC236}">
                  <a16:creationId xmlns:a16="http://schemas.microsoft.com/office/drawing/2014/main" id="{080F633D-B343-4BB5-9232-4EADB255BE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219" name="Group 51">
            <a:extLst>
              <a:ext uri="{FF2B5EF4-FFF2-40B4-BE49-F238E27FC236}">
                <a16:creationId xmlns:a16="http://schemas.microsoft.com/office/drawing/2014/main" id="{A65CAA11-65D9-4A26-8F2E-424875B41EC1}"/>
              </a:ext>
            </a:extLst>
          </p:cNvPr>
          <p:cNvGrpSpPr>
            <a:grpSpLocks/>
          </p:cNvGrpSpPr>
          <p:nvPr/>
        </p:nvGrpSpPr>
        <p:grpSpPr bwMode="auto">
          <a:xfrm>
            <a:off x="8040688" y="476251"/>
            <a:ext cx="144462" cy="144463"/>
            <a:chOff x="1292" y="1310"/>
            <a:chExt cx="1900" cy="1900"/>
          </a:xfrm>
        </p:grpSpPr>
        <p:sp>
          <p:nvSpPr>
            <p:cNvPr id="25707" name="AutoShape 52">
              <a:extLst>
                <a:ext uri="{FF2B5EF4-FFF2-40B4-BE49-F238E27FC236}">
                  <a16:creationId xmlns:a16="http://schemas.microsoft.com/office/drawing/2014/main" id="{5E60A33B-4207-4FBE-9FC7-1EAB9FB62E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708" name="AutoShape 53">
              <a:extLst>
                <a:ext uri="{FF2B5EF4-FFF2-40B4-BE49-F238E27FC236}">
                  <a16:creationId xmlns:a16="http://schemas.microsoft.com/office/drawing/2014/main" id="{0707CED0-1CE8-4D94-AA20-CC5CFC5075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222" name="Group 54">
            <a:extLst>
              <a:ext uri="{FF2B5EF4-FFF2-40B4-BE49-F238E27FC236}">
                <a16:creationId xmlns:a16="http://schemas.microsoft.com/office/drawing/2014/main" id="{9ED571D1-57D8-41C6-AEFA-B0B2040A6000}"/>
              </a:ext>
            </a:extLst>
          </p:cNvPr>
          <p:cNvGrpSpPr>
            <a:grpSpLocks/>
          </p:cNvGrpSpPr>
          <p:nvPr/>
        </p:nvGrpSpPr>
        <p:grpSpPr bwMode="auto">
          <a:xfrm>
            <a:off x="9407526" y="758826"/>
            <a:ext cx="73025" cy="73025"/>
            <a:chOff x="1292" y="1310"/>
            <a:chExt cx="1900" cy="1900"/>
          </a:xfrm>
        </p:grpSpPr>
        <p:sp>
          <p:nvSpPr>
            <p:cNvPr id="25705" name="AutoShape 55">
              <a:extLst>
                <a:ext uri="{FF2B5EF4-FFF2-40B4-BE49-F238E27FC236}">
                  <a16:creationId xmlns:a16="http://schemas.microsoft.com/office/drawing/2014/main" id="{4B764068-70F3-494C-A6DC-3D91183DF7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706" name="AutoShape 56">
              <a:extLst>
                <a:ext uri="{FF2B5EF4-FFF2-40B4-BE49-F238E27FC236}">
                  <a16:creationId xmlns:a16="http://schemas.microsoft.com/office/drawing/2014/main" id="{D3E2F4E8-5D49-474F-8600-AD4078B059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225" name="Group 57">
            <a:extLst>
              <a:ext uri="{FF2B5EF4-FFF2-40B4-BE49-F238E27FC236}">
                <a16:creationId xmlns:a16="http://schemas.microsoft.com/office/drawing/2014/main" id="{FE387EEA-717C-47D6-BA6C-BE74B9475E87}"/>
              </a:ext>
            </a:extLst>
          </p:cNvPr>
          <p:cNvGrpSpPr>
            <a:grpSpLocks/>
          </p:cNvGrpSpPr>
          <p:nvPr/>
        </p:nvGrpSpPr>
        <p:grpSpPr bwMode="auto">
          <a:xfrm>
            <a:off x="9912351" y="1916113"/>
            <a:ext cx="144463" cy="144462"/>
            <a:chOff x="1292" y="1310"/>
            <a:chExt cx="1900" cy="1900"/>
          </a:xfrm>
        </p:grpSpPr>
        <p:sp>
          <p:nvSpPr>
            <p:cNvPr id="25703" name="AutoShape 58">
              <a:extLst>
                <a:ext uri="{FF2B5EF4-FFF2-40B4-BE49-F238E27FC236}">
                  <a16:creationId xmlns:a16="http://schemas.microsoft.com/office/drawing/2014/main" id="{DFEB974F-B909-41AF-8EA9-B507A695F5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704" name="AutoShape 59">
              <a:extLst>
                <a:ext uri="{FF2B5EF4-FFF2-40B4-BE49-F238E27FC236}">
                  <a16:creationId xmlns:a16="http://schemas.microsoft.com/office/drawing/2014/main" id="{A21E5F64-DDCF-4551-89F9-C523BD7CAB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228" name="Group 60">
            <a:extLst>
              <a:ext uri="{FF2B5EF4-FFF2-40B4-BE49-F238E27FC236}">
                <a16:creationId xmlns:a16="http://schemas.microsoft.com/office/drawing/2014/main" id="{0B44C6FC-4046-4381-8A82-EA100781B32E}"/>
              </a:ext>
            </a:extLst>
          </p:cNvPr>
          <p:cNvGrpSpPr>
            <a:grpSpLocks/>
          </p:cNvGrpSpPr>
          <p:nvPr/>
        </p:nvGrpSpPr>
        <p:grpSpPr bwMode="auto">
          <a:xfrm>
            <a:off x="9191626" y="1628776"/>
            <a:ext cx="144463" cy="144463"/>
            <a:chOff x="1292" y="1310"/>
            <a:chExt cx="1900" cy="1900"/>
          </a:xfrm>
        </p:grpSpPr>
        <p:sp>
          <p:nvSpPr>
            <p:cNvPr id="25701" name="AutoShape 61">
              <a:extLst>
                <a:ext uri="{FF2B5EF4-FFF2-40B4-BE49-F238E27FC236}">
                  <a16:creationId xmlns:a16="http://schemas.microsoft.com/office/drawing/2014/main" id="{FFFFE30A-8987-4F4B-816F-DD6C71C769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702" name="AutoShape 62">
              <a:extLst>
                <a:ext uri="{FF2B5EF4-FFF2-40B4-BE49-F238E27FC236}">
                  <a16:creationId xmlns:a16="http://schemas.microsoft.com/office/drawing/2014/main" id="{855F0D40-ECE4-4B67-9A24-8F8D3BF7C7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231" name="Group 63">
            <a:extLst>
              <a:ext uri="{FF2B5EF4-FFF2-40B4-BE49-F238E27FC236}">
                <a16:creationId xmlns:a16="http://schemas.microsoft.com/office/drawing/2014/main" id="{DBC53EB4-0BCE-4DF3-A9E7-1F3F49CE57F4}"/>
              </a:ext>
            </a:extLst>
          </p:cNvPr>
          <p:cNvGrpSpPr>
            <a:grpSpLocks/>
          </p:cNvGrpSpPr>
          <p:nvPr/>
        </p:nvGrpSpPr>
        <p:grpSpPr bwMode="auto">
          <a:xfrm>
            <a:off x="7032626" y="1052513"/>
            <a:ext cx="144463" cy="144462"/>
            <a:chOff x="1292" y="1310"/>
            <a:chExt cx="1900" cy="1900"/>
          </a:xfrm>
        </p:grpSpPr>
        <p:sp>
          <p:nvSpPr>
            <p:cNvPr id="25699" name="AutoShape 64">
              <a:extLst>
                <a:ext uri="{FF2B5EF4-FFF2-40B4-BE49-F238E27FC236}">
                  <a16:creationId xmlns:a16="http://schemas.microsoft.com/office/drawing/2014/main" id="{B827D974-A214-4A27-9624-CD7D48CD82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700" name="AutoShape 65">
              <a:extLst>
                <a:ext uri="{FF2B5EF4-FFF2-40B4-BE49-F238E27FC236}">
                  <a16:creationId xmlns:a16="http://schemas.microsoft.com/office/drawing/2014/main" id="{584C5E03-141D-46EB-AFBD-BD142509CE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234" name="Group 66">
            <a:extLst>
              <a:ext uri="{FF2B5EF4-FFF2-40B4-BE49-F238E27FC236}">
                <a16:creationId xmlns:a16="http://schemas.microsoft.com/office/drawing/2014/main" id="{BF194BD6-E681-4705-B6FE-7E20E74B7C4D}"/>
              </a:ext>
            </a:extLst>
          </p:cNvPr>
          <p:cNvGrpSpPr>
            <a:grpSpLocks/>
          </p:cNvGrpSpPr>
          <p:nvPr/>
        </p:nvGrpSpPr>
        <p:grpSpPr bwMode="auto">
          <a:xfrm>
            <a:off x="4079876" y="692151"/>
            <a:ext cx="144463" cy="144463"/>
            <a:chOff x="1292" y="1310"/>
            <a:chExt cx="1900" cy="1900"/>
          </a:xfrm>
        </p:grpSpPr>
        <p:sp>
          <p:nvSpPr>
            <p:cNvPr id="25697" name="AutoShape 67">
              <a:extLst>
                <a:ext uri="{FF2B5EF4-FFF2-40B4-BE49-F238E27FC236}">
                  <a16:creationId xmlns:a16="http://schemas.microsoft.com/office/drawing/2014/main" id="{71E0837B-B891-4F7D-9B97-7C79FE905E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98" name="AutoShape 68">
              <a:extLst>
                <a:ext uri="{FF2B5EF4-FFF2-40B4-BE49-F238E27FC236}">
                  <a16:creationId xmlns:a16="http://schemas.microsoft.com/office/drawing/2014/main" id="{EE7E1AD7-5517-4642-A7F2-D340D8A5D6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237" name="Group 69">
            <a:extLst>
              <a:ext uri="{FF2B5EF4-FFF2-40B4-BE49-F238E27FC236}">
                <a16:creationId xmlns:a16="http://schemas.microsoft.com/office/drawing/2014/main" id="{AE0ACC38-E052-4D95-8C33-E09CA00B341D}"/>
              </a:ext>
            </a:extLst>
          </p:cNvPr>
          <p:cNvGrpSpPr>
            <a:grpSpLocks/>
          </p:cNvGrpSpPr>
          <p:nvPr/>
        </p:nvGrpSpPr>
        <p:grpSpPr bwMode="auto">
          <a:xfrm>
            <a:off x="4945064" y="692151"/>
            <a:ext cx="142875" cy="142875"/>
            <a:chOff x="1292" y="1310"/>
            <a:chExt cx="1900" cy="1900"/>
          </a:xfrm>
        </p:grpSpPr>
        <p:sp>
          <p:nvSpPr>
            <p:cNvPr id="25695" name="AutoShape 70">
              <a:extLst>
                <a:ext uri="{FF2B5EF4-FFF2-40B4-BE49-F238E27FC236}">
                  <a16:creationId xmlns:a16="http://schemas.microsoft.com/office/drawing/2014/main" id="{6D36E739-5134-48A8-9D1B-783BBD3D92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96" name="AutoShape 71">
              <a:extLst>
                <a:ext uri="{FF2B5EF4-FFF2-40B4-BE49-F238E27FC236}">
                  <a16:creationId xmlns:a16="http://schemas.microsoft.com/office/drawing/2014/main" id="{0BBD35FB-7074-4E48-B299-5A76210156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240" name="Group 72">
            <a:extLst>
              <a:ext uri="{FF2B5EF4-FFF2-40B4-BE49-F238E27FC236}">
                <a16:creationId xmlns:a16="http://schemas.microsoft.com/office/drawing/2014/main" id="{CD72729B-A761-454F-AED1-873A6A7786AA}"/>
              </a:ext>
            </a:extLst>
          </p:cNvPr>
          <p:cNvGrpSpPr>
            <a:grpSpLocks/>
          </p:cNvGrpSpPr>
          <p:nvPr/>
        </p:nvGrpSpPr>
        <p:grpSpPr bwMode="auto">
          <a:xfrm>
            <a:off x="2711451" y="549276"/>
            <a:ext cx="144463" cy="144463"/>
            <a:chOff x="1292" y="1310"/>
            <a:chExt cx="1900" cy="1900"/>
          </a:xfrm>
        </p:grpSpPr>
        <p:sp>
          <p:nvSpPr>
            <p:cNvPr id="25693" name="AutoShape 73">
              <a:extLst>
                <a:ext uri="{FF2B5EF4-FFF2-40B4-BE49-F238E27FC236}">
                  <a16:creationId xmlns:a16="http://schemas.microsoft.com/office/drawing/2014/main" id="{E3BC3D04-2F7F-4419-8828-DD93E75616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94" name="AutoShape 74">
              <a:extLst>
                <a:ext uri="{FF2B5EF4-FFF2-40B4-BE49-F238E27FC236}">
                  <a16:creationId xmlns:a16="http://schemas.microsoft.com/office/drawing/2014/main" id="{548EE171-3B2A-46F9-8B1D-567CD781F9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243" name="Group 75">
            <a:extLst>
              <a:ext uri="{FF2B5EF4-FFF2-40B4-BE49-F238E27FC236}">
                <a16:creationId xmlns:a16="http://schemas.microsoft.com/office/drawing/2014/main" id="{8C3AF53A-0E35-4AEE-80D8-B68E0A5F71CD}"/>
              </a:ext>
            </a:extLst>
          </p:cNvPr>
          <p:cNvGrpSpPr>
            <a:grpSpLocks/>
          </p:cNvGrpSpPr>
          <p:nvPr/>
        </p:nvGrpSpPr>
        <p:grpSpPr bwMode="auto">
          <a:xfrm>
            <a:off x="3216276" y="908051"/>
            <a:ext cx="144463" cy="144463"/>
            <a:chOff x="1292" y="1310"/>
            <a:chExt cx="1900" cy="1900"/>
          </a:xfrm>
        </p:grpSpPr>
        <p:sp>
          <p:nvSpPr>
            <p:cNvPr id="25691" name="AutoShape 76">
              <a:extLst>
                <a:ext uri="{FF2B5EF4-FFF2-40B4-BE49-F238E27FC236}">
                  <a16:creationId xmlns:a16="http://schemas.microsoft.com/office/drawing/2014/main" id="{A7E74AAA-C4B7-4AC8-A4FA-8F78A5D062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92" name="AutoShape 77">
              <a:extLst>
                <a:ext uri="{FF2B5EF4-FFF2-40B4-BE49-F238E27FC236}">
                  <a16:creationId xmlns:a16="http://schemas.microsoft.com/office/drawing/2014/main" id="{B3891EC7-659C-4395-9AC5-8837E3422E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246" name="Group 78">
            <a:extLst>
              <a:ext uri="{FF2B5EF4-FFF2-40B4-BE49-F238E27FC236}">
                <a16:creationId xmlns:a16="http://schemas.microsoft.com/office/drawing/2014/main" id="{4D4FE59E-E7ED-452A-A774-D77657BCC130}"/>
              </a:ext>
            </a:extLst>
          </p:cNvPr>
          <p:cNvGrpSpPr>
            <a:grpSpLocks/>
          </p:cNvGrpSpPr>
          <p:nvPr/>
        </p:nvGrpSpPr>
        <p:grpSpPr bwMode="auto">
          <a:xfrm>
            <a:off x="6167438" y="1484313"/>
            <a:ext cx="144462" cy="144462"/>
            <a:chOff x="1292" y="1310"/>
            <a:chExt cx="1900" cy="1900"/>
          </a:xfrm>
        </p:grpSpPr>
        <p:sp>
          <p:nvSpPr>
            <p:cNvPr id="25689" name="AutoShape 79">
              <a:extLst>
                <a:ext uri="{FF2B5EF4-FFF2-40B4-BE49-F238E27FC236}">
                  <a16:creationId xmlns:a16="http://schemas.microsoft.com/office/drawing/2014/main" id="{43CC96C6-19C1-4FA5-AFA8-1A65742CDE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90" name="AutoShape 80">
              <a:extLst>
                <a:ext uri="{FF2B5EF4-FFF2-40B4-BE49-F238E27FC236}">
                  <a16:creationId xmlns:a16="http://schemas.microsoft.com/office/drawing/2014/main" id="{E62F6D79-5121-4F7D-BDE9-96C7325F31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249" name="Group 81">
            <a:extLst>
              <a:ext uri="{FF2B5EF4-FFF2-40B4-BE49-F238E27FC236}">
                <a16:creationId xmlns:a16="http://schemas.microsoft.com/office/drawing/2014/main" id="{F1FA20E3-3504-4373-8493-36E0DBC1A8AE}"/>
              </a:ext>
            </a:extLst>
          </p:cNvPr>
          <p:cNvGrpSpPr>
            <a:grpSpLocks/>
          </p:cNvGrpSpPr>
          <p:nvPr/>
        </p:nvGrpSpPr>
        <p:grpSpPr bwMode="auto">
          <a:xfrm>
            <a:off x="8256589" y="2060575"/>
            <a:ext cx="287337" cy="287338"/>
            <a:chOff x="1292" y="1310"/>
            <a:chExt cx="1900" cy="1900"/>
          </a:xfrm>
        </p:grpSpPr>
        <p:sp>
          <p:nvSpPr>
            <p:cNvPr id="25687" name="AutoShape 82">
              <a:extLst>
                <a:ext uri="{FF2B5EF4-FFF2-40B4-BE49-F238E27FC236}">
                  <a16:creationId xmlns:a16="http://schemas.microsoft.com/office/drawing/2014/main" id="{E679BC85-2EDC-43FC-AC44-C9155EB5DA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88" name="AutoShape 83">
              <a:extLst>
                <a:ext uri="{FF2B5EF4-FFF2-40B4-BE49-F238E27FC236}">
                  <a16:creationId xmlns:a16="http://schemas.microsoft.com/office/drawing/2014/main" id="{88E12269-38AC-4E82-83A1-3BB6C8663C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252" name="Group 84">
            <a:extLst>
              <a:ext uri="{FF2B5EF4-FFF2-40B4-BE49-F238E27FC236}">
                <a16:creationId xmlns:a16="http://schemas.microsoft.com/office/drawing/2014/main" id="{D39E4DEC-3F86-4891-AD9F-9EFCD31891AB}"/>
              </a:ext>
            </a:extLst>
          </p:cNvPr>
          <p:cNvGrpSpPr>
            <a:grpSpLocks/>
          </p:cNvGrpSpPr>
          <p:nvPr/>
        </p:nvGrpSpPr>
        <p:grpSpPr bwMode="auto">
          <a:xfrm>
            <a:off x="4438651" y="3716338"/>
            <a:ext cx="144463" cy="144462"/>
            <a:chOff x="1292" y="1310"/>
            <a:chExt cx="1900" cy="1900"/>
          </a:xfrm>
        </p:grpSpPr>
        <p:sp>
          <p:nvSpPr>
            <p:cNvPr id="25685" name="AutoShape 85">
              <a:extLst>
                <a:ext uri="{FF2B5EF4-FFF2-40B4-BE49-F238E27FC236}">
                  <a16:creationId xmlns:a16="http://schemas.microsoft.com/office/drawing/2014/main" id="{3D6AE298-129E-4AED-B04A-723743E05E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86" name="AutoShape 86">
              <a:extLst>
                <a:ext uri="{FF2B5EF4-FFF2-40B4-BE49-F238E27FC236}">
                  <a16:creationId xmlns:a16="http://schemas.microsoft.com/office/drawing/2014/main" id="{B49B6016-C17B-429F-9643-A1B8AB2A5A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255" name="Group 87">
            <a:extLst>
              <a:ext uri="{FF2B5EF4-FFF2-40B4-BE49-F238E27FC236}">
                <a16:creationId xmlns:a16="http://schemas.microsoft.com/office/drawing/2014/main" id="{DEA72E76-CD21-41BE-87B9-580AA8538952}"/>
              </a:ext>
            </a:extLst>
          </p:cNvPr>
          <p:cNvGrpSpPr>
            <a:grpSpLocks/>
          </p:cNvGrpSpPr>
          <p:nvPr/>
        </p:nvGrpSpPr>
        <p:grpSpPr bwMode="auto">
          <a:xfrm>
            <a:off x="2424114" y="3284539"/>
            <a:ext cx="142875" cy="142875"/>
            <a:chOff x="1292" y="1310"/>
            <a:chExt cx="1900" cy="1900"/>
          </a:xfrm>
        </p:grpSpPr>
        <p:sp>
          <p:nvSpPr>
            <p:cNvPr id="25683" name="AutoShape 88">
              <a:extLst>
                <a:ext uri="{FF2B5EF4-FFF2-40B4-BE49-F238E27FC236}">
                  <a16:creationId xmlns:a16="http://schemas.microsoft.com/office/drawing/2014/main" id="{6A2A0226-D1E5-4EF2-B97B-749300D54E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84" name="AutoShape 89">
              <a:extLst>
                <a:ext uri="{FF2B5EF4-FFF2-40B4-BE49-F238E27FC236}">
                  <a16:creationId xmlns:a16="http://schemas.microsoft.com/office/drawing/2014/main" id="{5C53603E-5EAD-433B-BEA6-74C2CB958E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258" name="Group 90">
            <a:extLst>
              <a:ext uri="{FF2B5EF4-FFF2-40B4-BE49-F238E27FC236}">
                <a16:creationId xmlns:a16="http://schemas.microsoft.com/office/drawing/2014/main" id="{06A925B0-E5C2-4AE5-A3F5-C3EAC6D9C84F}"/>
              </a:ext>
            </a:extLst>
          </p:cNvPr>
          <p:cNvGrpSpPr>
            <a:grpSpLocks/>
          </p:cNvGrpSpPr>
          <p:nvPr/>
        </p:nvGrpSpPr>
        <p:grpSpPr bwMode="auto">
          <a:xfrm>
            <a:off x="5016501" y="2997201"/>
            <a:ext cx="144463" cy="144463"/>
            <a:chOff x="1292" y="1310"/>
            <a:chExt cx="1900" cy="1900"/>
          </a:xfrm>
        </p:grpSpPr>
        <p:sp>
          <p:nvSpPr>
            <p:cNvPr id="25681" name="AutoShape 91">
              <a:extLst>
                <a:ext uri="{FF2B5EF4-FFF2-40B4-BE49-F238E27FC236}">
                  <a16:creationId xmlns:a16="http://schemas.microsoft.com/office/drawing/2014/main" id="{7F9593FC-11B0-4F72-916A-6C515600B5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82" name="AutoShape 92">
              <a:extLst>
                <a:ext uri="{FF2B5EF4-FFF2-40B4-BE49-F238E27FC236}">
                  <a16:creationId xmlns:a16="http://schemas.microsoft.com/office/drawing/2014/main" id="{350C7EC2-C3FD-45D0-B6E4-5F70699556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261" name="Group 93">
            <a:extLst>
              <a:ext uri="{FF2B5EF4-FFF2-40B4-BE49-F238E27FC236}">
                <a16:creationId xmlns:a16="http://schemas.microsoft.com/office/drawing/2014/main" id="{017E2A96-5DAD-4C13-BFFE-D9533FC3C8C5}"/>
              </a:ext>
            </a:extLst>
          </p:cNvPr>
          <p:cNvGrpSpPr>
            <a:grpSpLocks/>
          </p:cNvGrpSpPr>
          <p:nvPr/>
        </p:nvGrpSpPr>
        <p:grpSpPr bwMode="auto">
          <a:xfrm>
            <a:off x="7104063" y="3429001"/>
            <a:ext cx="360362" cy="360363"/>
            <a:chOff x="1292" y="1310"/>
            <a:chExt cx="1900" cy="1900"/>
          </a:xfrm>
        </p:grpSpPr>
        <p:sp>
          <p:nvSpPr>
            <p:cNvPr id="25679" name="AutoShape 94">
              <a:extLst>
                <a:ext uri="{FF2B5EF4-FFF2-40B4-BE49-F238E27FC236}">
                  <a16:creationId xmlns:a16="http://schemas.microsoft.com/office/drawing/2014/main" id="{CE550F35-31DA-4F57-B644-82CD798FCE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80" name="AutoShape 95">
              <a:extLst>
                <a:ext uri="{FF2B5EF4-FFF2-40B4-BE49-F238E27FC236}">
                  <a16:creationId xmlns:a16="http://schemas.microsoft.com/office/drawing/2014/main" id="{EC004541-D1B5-4DB5-A253-0AA651CBF9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CE7C7C">
                    <a:alpha val="79999"/>
                  </a:srgbClr>
                </a:gs>
                <a:gs pos="100000">
                  <a:srgbClr val="CFB4B1">
                    <a:alpha val="10001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264" name="Group 96">
            <a:extLst>
              <a:ext uri="{FF2B5EF4-FFF2-40B4-BE49-F238E27FC236}">
                <a16:creationId xmlns:a16="http://schemas.microsoft.com/office/drawing/2014/main" id="{3B67BEEC-3597-4C7E-AFCB-3BC328FE2A8E}"/>
              </a:ext>
            </a:extLst>
          </p:cNvPr>
          <p:cNvGrpSpPr>
            <a:grpSpLocks/>
          </p:cNvGrpSpPr>
          <p:nvPr/>
        </p:nvGrpSpPr>
        <p:grpSpPr bwMode="auto">
          <a:xfrm>
            <a:off x="5016500" y="2276475"/>
            <a:ext cx="431800" cy="431800"/>
            <a:chOff x="1292" y="1310"/>
            <a:chExt cx="1900" cy="1900"/>
          </a:xfrm>
        </p:grpSpPr>
        <p:sp>
          <p:nvSpPr>
            <p:cNvPr id="25677" name="AutoShape 97">
              <a:extLst>
                <a:ext uri="{FF2B5EF4-FFF2-40B4-BE49-F238E27FC236}">
                  <a16:creationId xmlns:a16="http://schemas.microsoft.com/office/drawing/2014/main" id="{EB8DBF56-1B59-4A84-AAF0-4A086F5C12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78" name="AutoShape 98">
              <a:extLst>
                <a:ext uri="{FF2B5EF4-FFF2-40B4-BE49-F238E27FC236}">
                  <a16:creationId xmlns:a16="http://schemas.microsoft.com/office/drawing/2014/main" id="{C3CDB5B0-F7B7-4646-809A-2330D1CA8A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267" name="Group 99">
            <a:extLst>
              <a:ext uri="{FF2B5EF4-FFF2-40B4-BE49-F238E27FC236}">
                <a16:creationId xmlns:a16="http://schemas.microsoft.com/office/drawing/2014/main" id="{DCFF5F60-7A11-44CB-A753-74822B0A025F}"/>
              </a:ext>
            </a:extLst>
          </p:cNvPr>
          <p:cNvGrpSpPr>
            <a:grpSpLocks/>
          </p:cNvGrpSpPr>
          <p:nvPr/>
        </p:nvGrpSpPr>
        <p:grpSpPr bwMode="auto">
          <a:xfrm>
            <a:off x="8401051" y="2708276"/>
            <a:ext cx="144463" cy="144463"/>
            <a:chOff x="1292" y="1310"/>
            <a:chExt cx="1900" cy="1900"/>
          </a:xfrm>
        </p:grpSpPr>
        <p:sp>
          <p:nvSpPr>
            <p:cNvPr id="25675" name="AutoShape 100">
              <a:extLst>
                <a:ext uri="{FF2B5EF4-FFF2-40B4-BE49-F238E27FC236}">
                  <a16:creationId xmlns:a16="http://schemas.microsoft.com/office/drawing/2014/main" id="{52A6FE98-E311-4C6F-8365-EFEE0785CB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76" name="AutoShape 101">
              <a:extLst>
                <a:ext uri="{FF2B5EF4-FFF2-40B4-BE49-F238E27FC236}">
                  <a16:creationId xmlns:a16="http://schemas.microsoft.com/office/drawing/2014/main" id="{C8CD52CD-D407-4502-BA3B-211BB79807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270" name="Group 102">
            <a:extLst>
              <a:ext uri="{FF2B5EF4-FFF2-40B4-BE49-F238E27FC236}">
                <a16:creationId xmlns:a16="http://schemas.microsoft.com/office/drawing/2014/main" id="{967D1C79-174C-45B5-9FF6-4C5E8F32A16B}"/>
              </a:ext>
            </a:extLst>
          </p:cNvPr>
          <p:cNvGrpSpPr>
            <a:grpSpLocks/>
          </p:cNvGrpSpPr>
          <p:nvPr/>
        </p:nvGrpSpPr>
        <p:grpSpPr bwMode="auto">
          <a:xfrm>
            <a:off x="8863014" y="2774951"/>
            <a:ext cx="73025" cy="73025"/>
            <a:chOff x="1292" y="1310"/>
            <a:chExt cx="1900" cy="1900"/>
          </a:xfrm>
        </p:grpSpPr>
        <p:sp>
          <p:nvSpPr>
            <p:cNvPr id="25673" name="AutoShape 103">
              <a:extLst>
                <a:ext uri="{FF2B5EF4-FFF2-40B4-BE49-F238E27FC236}">
                  <a16:creationId xmlns:a16="http://schemas.microsoft.com/office/drawing/2014/main" id="{A9515E61-C005-4229-87D1-A78600AB90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74" name="AutoShape 104">
              <a:extLst>
                <a:ext uri="{FF2B5EF4-FFF2-40B4-BE49-F238E27FC236}">
                  <a16:creationId xmlns:a16="http://schemas.microsoft.com/office/drawing/2014/main" id="{CC871BF1-5B81-450A-9D69-0FF56760FA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273" name="Group 105">
            <a:extLst>
              <a:ext uri="{FF2B5EF4-FFF2-40B4-BE49-F238E27FC236}">
                <a16:creationId xmlns:a16="http://schemas.microsoft.com/office/drawing/2014/main" id="{9DE6D593-8F8E-47B0-A8BC-58C68BD75DAB}"/>
              </a:ext>
            </a:extLst>
          </p:cNvPr>
          <p:cNvGrpSpPr>
            <a:grpSpLocks/>
          </p:cNvGrpSpPr>
          <p:nvPr/>
        </p:nvGrpSpPr>
        <p:grpSpPr bwMode="auto">
          <a:xfrm>
            <a:off x="9551988" y="3213101"/>
            <a:ext cx="144462" cy="144463"/>
            <a:chOff x="1292" y="1310"/>
            <a:chExt cx="1900" cy="1900"/>
          </a:xfrm>
        </p:grpSpPr>
        <p:sp>
          <p:nvSpPr>
            <p:cNvPr id="25671" name="AutoShape 106">
              <a:extLst>
                <a:ext uri="{FF2B5EF4-FFF2-40B4-BE49-F238E27FC236}">
                  <a16:creationId xmlns:a16="http://schemas.microsoft.com/office/drawing/2014/main" id="{B9D21F48-20FE-4FFF-A793-A4FCD42EEC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72" name="AutoShape 107">
              <a:extLst>
                <a:ext uri="{FF2B5EF4-FFF2-40B4-BE49-F238E27FC236}">
                  <a16:creationId xmlns:a16="http://schemas.microsoft.com/office/drawing/2014/main" id="{B3F20FC5-B6C6-43CD-B8B2-3B4A424EA9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276" name="Group 108">
            <a:extLst>
              <a:ext uri="{FF2B5EF4-FFF2-40B4-BE49-F238E27FC236}">
                <a16:creationId xmlns:a16="http://schemas.microsoft.com/office/drawing/2014/main" id="{4AA11DE6-C682-4C87-8755-C4D7CC26B3EE}"/>
              </a:ext>
            </a:extLst>
          </p:cNvPr>
          <p:cNvGrpSpPr>
            <a:grpSpLocks/>
          </p:cNvGrpSpPr>
          <p:nvPr/>
        </p:nvGrpSpPr>
        <p:grpSpPr bwMode="auto">
          <a:xfrm>
            <a:off x="8616951" y="3500438"/>
            <a:ext cx="144463" cy="144462"/>
            <a:chOff x="1292" y="1310"/>
            <a:chExt cx="1900" cy="1900"/>
          </a:xfrm>
        </p:grpSpPr>
        <p:sp>
          <p:nvSpPr>
            <p:cNvPr id="25669" name="AutoShape 109">
              <a:extLst>
                <a:ext uri="{FF2B5EF4-FFF2-40B4-BE49-F238E27FC236}">
                  <a16:creationId xmlns:a16="http://schemas.microsoft.com/office/drawing/2014/main" id="{C3B5BE92-0A2C-41CC-9AC3-B4C7926590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70" name="AutoShape 110">
              <a:extLst>
                <a:ext uri="{FF2B5EF4-FFF2-40B4-BE49-F238E27FC236}">
                  <a16:creationId xmlns:a16="http://schemas.microsoft.com/office/drawing/2014/main" id="{B1954B03-8113-47CE-9D7B-9891202A90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279" name="Group 111">
            <a:extLst>
              <a:ext uri="{FF2B5EF4-FFF2-40B4-BE49-F238E27FC236}">
                <a16:creationId xmlns:a16="http://schemas.microsoft.com/office/drawing/2014/main" id="{C5A6AEE3-B72D-4B1D-92E0-39981AC48381}"/>
              </a:ext>
            </a:extLst>
          </p:cNvPr>
          <p:cNvGrpSpPr>
            <a:grpSpLocks/>
          </p:cNvGrpSpPr>
          <p:nvPr/>
        </p:nvGrpSpPr>
        <p:grpSpPr bwMode="auto">
          <a:xfrm>
            <a:off x="8329614" y="1484314"/>
            <a:ext cx="142875" cy="142875"/>
            <a:chOff x="1292" y="1310"/>
            <a:chExt cx="1900" cy="1900"/>
          </a:xfrm>
        </p:grpSpPr>
        <p:sp>
          <p:nvSpPr>
            <p:cNvPr id="25667" name="AutoShape 112">
              <a:extLst>
                <a:ext uri="{FF2B5EF4-FFF2-40B4-BE49-F238E27FC236}">
                  <a16:creationId xmlns:a16="http://schemas.microsoft.com/office/drawing/2014/main" id="{223D7427-DD28-44A7-A480-11E968DC23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68" name="AutoShape 113">
              <a:extLst>
                <a:ext uri="{FF2B5EF4-FFF2-40B4-BE49-F238E27FC236}">
                  <a16:creationId xmlns:a16="http://schemas.microsoft.com/office/drawing/2014/main" id="{3C16FA10-54D8-4492-984B-DAA2D092F0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282" name="Group 114">
            <a:extLst>
              <a:ext uri="{FF2B5EF4-FFF2-40B4-BE49-F238E27FC236}">
                <a16:creationId xmlns:a16="http://schemas.microsoft.com/office/drawing/2014/main" id="{E3654594-48CC-48DA-8F91-77BFA4E1A089}"/>
              </a:ext>
            </a:extLst>
          </p:cNvPr>
          <p:cNvGrpSpPr>
            <a:grpSpLocks/>
          </p:cNvGrpSpPr>
          <p:nvPr/>
        </p:nvGrpSpPr>
        <p:grpSpPr bwMode="auto">
          <a:xfrm>
            <a:off x="9551988" y="2492375"/>
            <a:ext cx="215900" cy="215900"/>
            <a:chOff x="1292" y="1310"/>
            <a:chExt cx="1900" cy="1900"/>
          </a:xfrm>
        </p:grpSpPr>
        <p:sp>
          <p:nvSpPr>
            <p:cNvPr id="25665" name="AutoShape 115">
              <a:extLst>
                <a:ext uri="{FF2B5EF4-FFF2-40B4-BE49-F238E27FC236}">
                  <a16:creationId xmlns:a16="http://schemas.microsoft.com/office/drawing/2014/main" id="{03C6C855-EEAB-4DF5-AD3A-FAA8BC9325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66" name="AutoShape 116">
              <a:extLst>
                <a:ext uri="{FF2B5EF4-FFF2-40B4-BE49-F238E27FC236}">
                  <a16:creationId xmlns:a16="http://schemas.microsoft.com/office/drawing/2014/main" id="{EF4892B9-6957-42DD-B617-E336AB81BA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285" name="Group 117">
            <a:extLst>
              <a:ext uri="{FF2B5EF4-FFF2-40B4-BE49-F238E27FC236}">
                <a16:creationId xmlns:a16="http://schemas.microsoft.com/office/drawing/2014/main" id="{E9ECCA52-9D80-490C-96A7-466A85221732}"/>
              </a:ext>
            </a:extLst>
          </p:cNvPr>
          <p:cNvGrpSpPr>
            <a:grpSpLocks/>
          </p:cNvGrpSpPr>
          <p:nvPr/>
        </p:nvGrpSpPr>
        <p:grpSpPr bwMode="auto">
          <a:xfrm>
            <a:off x="9696451" y="4365626"/>
            <a:ext cx="144463" cy="144463"/>
            <a:chOff x="1292" y="1310"/>
            <a:chExt cx="1900" cy="1900"/>
          </a:xfrm>
        </p:grpSpPr>
        <p:sp>
          <p:nvSpPr>
            <p:cNvPr id="25663" name="AutoShape 118">
              <a:extLst>
                <a:ext uri="{FF2B5EF4-FFF2-40B4-BE49-F238E27FC236}">
                  <a16:creationId xmlns:a16="http://schemas.microsoft.com/office/drawing/2014/main" id="{5A45665A-40CA-4848-BAB9-4AFDF2477D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64" name="AutoShape 119">
              <a:extLst>
                <a:ext uri="{FF2B5EF4-FFF2-40B4-BE49-F238E27FC236}">
                  <a16:creationId xmlns:a16="http://schemas.microsoft.com/office/drawing/2014/main" id="{A8D5220F-C2E8-4E8D-81F3-3B07082EA9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288" name="Group 120">
            <a:extLst>
              <a:ext uri="{FF2B5EF4-FFF2-40B4-BE49-F238E27FC236}">
                <a16:creationId xmlns:a16="http://schemas.microsoft.com/office/drawing/2014/main" id="{EA9F4945-5AFA-4045-8833-6548C4C818A8}"/>
              </a:ext>
            </a:extLst>
          </p:cNvPr>
          <p:cNvGrpSpPr>
            <a:grpSpLocks/>
          </p:cNvGrpSpPr>
          <p:nvPr/>
        </p:nvGrpSpPr>
        <p:grpSpPr bwMode="auto">
          <a:xfrm>
            <a:off x="10199688" y="765175"/>
            <a:ext cx="215900" cy="215900"/>
            <a:chOff x="1292" y="1310"/>
            <a:chExt cx="1900" cy="1900"/>
          </a:xfrm>
        </p:grpSpPr>
        <p:sp>
          <p:nvSpPr>
            <p:cNvPr id="25661" name="AutoShape 121">
              <a:extLst>
                <a:ext uri="{FF2B5EF4-FFF2-40B4-BE49-F238E27FC236}">
                  <a16:creationId xmlns:a16="http://schemas.microsoft.com/office/drawing/2014/main" id="{52241EE4-2CDF-4294-BA46-518790C5D3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62" name="AutoShape 122">
              <a:extLst>
                <a:ext uri="{FF2B5EF4-FFF2-40B4-BE49-F238E27FC236}">
                  <a16:creationId xmlns:a16="http://schemas.microsoft.com/office/drawing/2014/main" id="{7F039C44-B205-47BB-80FA-FDF0EEDCAA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291" name="Group 123">
            <a:extLst>
              <a:ext uri="{FF2B5EF4-FFF2-40B4-BE49-F238E27FC236}">
                <a16:creationId xmlns:a16="http://schemas.microsoft.com/office/drawing/2014/main" id="{1DAFFD08-B706-4BDF-A43B-A2B70FD85C8C}"/>
              </a:ext>
            </a:extLst>
          </p:cNvPr>
          <p:cNvGrpSpPr>
            <a:grpSpLocks/>
          </p:cNvGrpSpPr>
          <p:nvPr/>
        </p:nvGrpSpPr>
        <p:grpSpPr bwMode="auto">
          <a:xfrm>
            <a:off x="10415588" y="3429001"/>
            <a:ext cx="144462" cy="144463"/>
            <a:chOff x="1292" y="1310"/>
            <a:chExt cx="1900" cy="1900"/>
          </a:xfrm>
        </p:grpSpPr>
        <p:sp>
          <p:nvSpPr>
            <p:cNvPr id="25659" name="AutoShape 124">
              <a:extLst>
                <a:ext uri="{FF2B5EF4-FFF2-40B4-BE49-F238E27FC236}">
                  <a16:creationId xmlns:a16="http://schemas.microsoft.com/office/drawing/2014/main" id="{5035B607-3B24-4252-89D1-B947AC8A88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60" name="AutoShape 125">
              <a:extLst>
                <a:ext uri="{FF2B5EF4-FFF2-40B4-BE49-F238E27FC236}">
                  <a16:creationId xmlns:a16="http://schemas.microsoft.com/office/drawing/2014/main" id="{AEEB53AC-E2DF-47C5-A518-5FED2B0F45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294" name="Group 126">
            <a:extLst>
              <a:ext uri="{FF2B5EF4-FFF2-40B4-BE49-F238E27FC236}">
                <a16:creationId xmlns:a16="http://schemas.microsoft.com/office/drawing/2014/main" id="{0DFCA90B-E0B8-4F72-B46A-927FF76F1968}"/>
              </a:ext>
            </a:extLst>
          </p:cNvPr>
          <p:cNvGrpSpPr>
            <a:grpSpLocks/>
          </p:cNvGrpSpPr>
          <p:nvPr/>
        </p:nvGrpSpPr>
        <p:grpSpPr bwMode="auto">
          <a:xfrm>
            <a:off x="2063750" y="620713"/>
            <a:ext cx="431800" cy="431800"/>
            <a:chOff x="1292" y="1310"/>
            <a:chExt cx="1900" cy="1900"/>
          </a:xfrm>
        </p:grpSpPr>
        <p:sp>
          <p:nvSpPr>
            <p:cNvPr id="25657" name="AutoShape 127">
              <a:extLst>
                <a:ext uri="{FF2B5EF4-FFF2-40B4-BE49-F238E27FC236}">
                  <a16:creationId xmlns:a16="http://schemas.microsoft.com/office/drawing/2014/main" id="{589782F4-8917-4A3A-AC85-9167EF1DB0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58" name="AutoShape 128">
              <a:extLst>
                <a:ext uri="{FF2B5EF4-FFF2-40B4-BE49-F238E27FC236}">
                  <a16:creationId xmlns:a16="http://schemas.microsoft.com/office/drawing/2014/main" id="{6728897D-5879-4104-BE5C-0BEF27FF7E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66CCFF">
                    <a:alpha val="79999"/>
                  </a:srgb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297" name="Group 129">
            <a:extLst>
              <a:ext uri="{FF2B5EF4-FFF2-40B4-BE49-F238E27FC236}">
                <a16:creationId xmlns:a16="http://schemas.microsoft.com/office/drawing/2014/main" id="{19FB5A25-19D0-4F12-92ED-1D8DFDBE1522}"/>
              </a:ext>
            </a:extLst>
          </p:cNvPr>
          <p:cNvGrpSpPr>
            <a:grpSpLocks/>
          </p:cNvGrpSpPr>
          <p:nvPr/>
        </p:nvGrpSpPr>
        <p:grpSpPr bwMode="auto">
          <a:xfrm>
            <a:off x="2709863" y="2276476"/>
            <a:ext cx="144462" cy="144463"/>
            <a:chOff x="1292" y="1310"/>
            <a:chExt cx="1900" cy="1900"/>
          </a:xfrm>
        </p:grpSpPr>
        <p:sp>
          <p:nvSpPr>
            <p:cNvPr id="25655" name="AutoShape 130">
              <a:extLst>
                <a:ext uri="{FF2B5EF4-FFF2-40B4-BE49-F238E27FC236}">
                  <a16:creationId xmlns:a16="http://schemas.microsoft.com/office/drawing/2014/main" id="{B0BAB541-FBAF-4E83-8216-5DABDFC1A1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9933">
                    <a:alpha val="51999"/>
                  </a:srgbClr>
                </a:gs>
                <a:gs pos="100000">
                  <a:srgbClr val="FF33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56" name="AutoShape 131">
              <a:extLst>
                <a:ext uri="{FF2B5EF4-FFF2-40B4-BE49-F238E27FC236}">
                  <a16:creationId xmlns:a16="http://schemas.microsoft.com/office/drawing/2014/main" id="{041BCD30-FC74-4D33-A661-806550901C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9933">
                    <a:alpha val="79999"/>
                  </a:srgbClr>
                </a:gs>
                <a:gs pos="100000">
                  <a:srgbClr val="FF3300">
                    <a:alpha val="10001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300" name="Group 132">
            <a:extLst>
              <a:ext uri="{FF2B5EF4-FFF2-40B4-BE49-F238E27FC236}">
                <a16:creationId xmlns:a16="http://schemas.microsoft.com/office/drawing/2014/main" id="{59A97A42-8666-47D8-BE39-FE7AA8994D70}"/>
              </a:ext>
            </a:extLst>
          </p:cNvPr>
          <p:cNvGrpSpPr>
            <a:grpSpLocks/>
          </p:cNvGrpSpPr>
          <p:nvPr/>
        </p:nvGrpSpPr>
        <p:grpSpPr bwMode="auto">
          <a:xfrm>
            <a:off x="1847851" y="2420939"/>
            <a:ext cx="142875" cy="142875"/>
            <a:chOff x="1292" y="1310"/>
            <a:chExt cx="1900" cy="1900"/>
          </a:xfrm>
        </p:grpSpPr>
        <p:sp>
          <p:nvSpPr>
            <p:cNvPr id="25653" name="AutoShape 133">
              <a:extLst>
                <a:ext uri="{FF2B5EF4-FFF2-40B4-BE49-F238E27FC236}">
                  <a16:creationId xmlns:a16="http://schemas.microsoft.com/office/drawing/2014/main" id="{10B6174C-2D2D-41FC-B6B3-376B6FA8A0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877">
              <a:off x="1292" y="131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chemeClr val="bg1">
                    <a:alpha val="51999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54" name="AutoShape 134">
              <a:extLst>
                <a:ext uri="{FF2B5EF4-FFF2-40B4-BE49-F238E27FC236}">
                  <a16:creationId xmlns:a16="http://schemas.microsoft.com/office/drawing/2014/main" id="{1B36E196-AD54-4A1E-920F-281BC0FE5A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">
              <a:off x="1292" y="131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chemeClr val="bg1">
                    <a:alpha val="7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tr-T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303" name="Oval 135">
            <a:extLst>
              <a:ext uri="{FF2B5EF4-FFF2-40B4-BE49-F238E27FC236}">
                <a16:creationId xmlns:a16="http://schemas.microsoft.com/office/drawing/2014/main" id="{E91499CA-C98E-4539-8227-C12B17C4FBE8}"/>
              </a:ext>
            </a:extLst>
          </p:cNvPr>
          <p:cNvSpPr>
            <a:spLocks noChangeArrowheads="1"/>
          </p:cNvSpPr>
          <p:nvPr/>
        </p:nvSpPr>
        <p:spPr bwMode="auto">
          <a:xfrm rot="3518666">
            <a:off x="8742363" y="-2025650"/>
            <a:ext cx="36512" cy="1008062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04" name="Oval 136">
            <a:extLst>
              <a:ext uri="{FF2B5EF4-FFF2-40B4-BE49-F238E27FC236}">
                <a16:creationId xmlns:a16="http://schemas.microsoft.com/office/drawing/2014/main" id="{61F3F2A4-2E45-46AB-BD40-45BF89A9B177}"/>
              </a:ext>
            </a:extLst>
          </p:cNvPr>
          <p:cNvSpPr>
            <a:spLocks noChangeArrowheads="1"/>
          </p:cNvSpPr>
          <p:nvPr/>
        </p:nvSpPr>
        <p:spPr bwMode="auto">
          <a:xfrm rot="3518666">
            <a:off x="8815388" y="-1738312"/>
            <a:ext cx="36513" cy="1008062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05" name="Oval 137">
            <a:extLst>
              <a:ext uri="{FF2B5EF4-FFF2-40B4-BE49-F238E27FC236}">
                <a16:creationId xmlns:a16="http://schemas.microsoft.com/office/drawing/2014/main" id="{64DDF030-267F-4168-8D79-F30674C0FEE1}"/>
              </a:ext>
            </a:extLst>
          </p:cNvPr>
          <p:cNvSpPr>
            <a:spLocks noChangeArrowheads="1"/>
          </p:cNvSpPr>
          <p:nvPr/>
        </p:nvSpPr>
        <p:spPr bwMode="auto">
          <a:xfrm rot="3518666">
            <a:off x="5141913" y="-1666875"/>
            <a:ext cx="36512" cy="1008062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06" name="Oval 138">
            <a:extLst>
              <a:ext uri="{FF2B5EF4-FFF2-40B4-BE49-F238E27FC236}">
                <a16:creationId xmlns:a16="http://schemas.microsoft.com/office/drawing/2014/main" id="{3C60D36F-CDFB-432B-B60D-27181C773D8E}"/>
              </a:ext>
            </a:extLst>
          </p:cNvPr>
          <p:cNvSpPr>
            <a:spLocks noChangeArrowheads="1"/>
          </p:cNvSpPr>
          <p:nvPr/>
        </p:nvSpPr>
        <p:spPr bwMode="auto">
          <a:xfrm rot="3518666">
            <a:off x="10758488" y="-1954212"/>
            <a:ext cx="36513" cy="1008062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07" name="Oval 139">
            <a:extLst>
              <a:ext uri="{FF2B5EF4-FFF2-40B4-BE49-F238E27FC236}">
                <a16:creationId xmlns:a16="http://schemas.microsoft.com/office/drawing/2014/main" id="{FB0F81E1-FE19-4D22-A255-2341170B3C92}"/>
              </a:ext>
            </a:extLst>
          </p:cNvPr>
          <p:cNvSpPr>
            <a:spLocks noChangeArrowheads="1"/>
          </p:cNvSpPr>
          <p:nvPr/>
        </p:nvSpPr>
        <p:spPr bwMode="auto">
          <a:xfrm rot="3518666">
            <a:off x="13469938" y="-1738312"/>
            <a:ext cx="36513" cy="1008062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08" name="Oval 140">
            <a:extLst>
              <a:ext uri="{FF2B5EF4-FFF2-40B4-BE49-F238E27FC236}">
                <a16:creationId xmlns:a16="http://schemas.microsoft.com/office/drawing/2014/main" id="{4FDF2012-6592-4949-9A55-3DE00DF91EA0}"/>
              </a:ext>
            </a:extLst>
          </p:cNvPr>
          <p:cNvSpPr>
            <a:spLocks noChangeArrowheads="1"/>
          </p:cNvSpPr>
          <p:nvPr/>
        </p:nvSpPr>
        <p:spPr bwMode="auto">
          <a:xfrm rot="3248372">
            <a:off x="13344526" y="368301"/>
            <a:ext cx="71437" cy="1008062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09" name="Oval 141">
            <a:extLst>
              <a:ext uri="{FF2B5EF4-FFF2-40B4-BE49-F238E27FC236}">
                <a16:creationId xmlns:a16="http://schemas.microsoft.com/office/drawing/2014/main" id="{CD227AF9-D641-4C88-BA85-B96F85980A67}"/>
              </a:ext>
            </a:extLst>
          </p:cNvPr>
          <p:cNvSpPr>
            <a:spLocks noChangeArrowheads="1"/>
          </p:cNvSpPr>
          <p:nvPr/>
        </p:nvSpPr>
        <p:spPr bwMode="auto">
          <a:xfrm rot="3518666">
            <a:off x="13974763" y="-655637"/>
            <a:ext cx="36513" cy="1008062"/>
          </a:xfrm>
          <a:prstGeom prst="ellipse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1" name="Dikdörtgen 140">
            <a:hlinkClick r:id="rId2" action="ppaction://hlinksldjump"/>
            <a:extLst>
              <a:ext uri="{FF2B5EF4-FFF2-40B4-BE49-F238E27FC236}">
                <a16:creationId xmlns:a16="http://schemas.microsoft.com/office/drawing/2014/main" id="{F20FD755-1510-48FE-B376-13EA81840C42}"/>
              </a:ext>
            </a:extLst>
          </p:cNvPr>
          <p:cNvSpPr/>
          <p:nvPr/>
        </p:nvSpPr>
        <p:spPr>
          <a:xfrm>
            <a:off x="4379353" y="5371510"/>
            <a:ext cx="272703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normalizeH="0" baseline="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Calibri" panose="020F0502020204030204"/>
                <a:ea typeface="+mn-ea"/>
                <a:cs typeface="+mn-cs"/>
              </a:rPr>
              <a:t>Geri Dön</a:t>
            </a:r>
          </a:p>
        </p:txBody>
      </p:sp>
    </p:spTree>
    <p:extLst>
      <p:ext uri="{BB962C8B-B14F-4D97-AF65-F5344CB8AC3E}">
        <p14:creationId xmlns:p14="http://schemas.microsoft.com/office/powerpoint/2010/main" val="319904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7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7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7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8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8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8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8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8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4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4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4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17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17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17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61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1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61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2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2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2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1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1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1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7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7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7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900" fill="hold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900" fill="hold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9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400" fill="hold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00" fill="hold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4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8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8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800"/>
                                        <p:tgtEl>
                                          <p:spTgt spid="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600" fill="hold"/>
                                        <p:tgtEl>
                                          <p:spTgt spid="7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600" fill="hold"/>
                                        <p:tgtEl>
                                          <p:spTgt spid="7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600"/>
                                        <p:tgtEl>
                                          <p:spTgt spid="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100" fill="hold"/>
                                        <p:tgtEl>
                                          <p:spTgt spid="7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100" fill="hold"/>
                                        <p:tgtEl>
                                          <p:spTgt spid="7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1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500" fill="hold"/>
                                        <p:tgtEl>
                                          <p:spTgt spid="7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500" fill="hold"/>
                                        <p:tgtEl>
                                          <p:spTgt spid="7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5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200" fill="hold"/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200" fill="hold"/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200"/>
                                        <p:tgtEl>
                                          <p:spTgt spid="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4200" fill="hold"/>
                                        <p:tgtEl>
                                          <p:spTgt spid="7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200" fill="hold"/>
                                        <p:tgtEl>
                                          <p:spTgt spid="7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4200"/>
                                        <p:tgtEl>
                                          <p:spTgt spid="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7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7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0" fill="hold"/>
                                        <p:tgtEl>
                                          <p:spTgt spid="7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7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0"/>
                                        <p:tgtEl>
                                          <p:spTgt spid="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4100" fill="hold"/>
                                        <p:tgtEl>
                                          <p:spTgt spid="7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100" fill="hold"/>
                                        <p:tgtEl>
                                          <p:spTgt spid="7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4100"/>
                                        <p:tgtEl>
                                          <p:spTgt spid="7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500" fill="hold"/>
                                        <p:tgtEl>
                                          <p:spTgt spid="7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0" fill="hold"/>
                                        <p:tgtEl>
                                          <p:spTgt spid="7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0"/>
                                        <p:tgtEl>
                                          <p:spTgt spid="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700" fill="hold"/>
                                        <p:tgtEl>
                                          <p:spTgt spid="7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700" fill="hold"/>
                                        <p:tgtEl>
                                          <p:spTgt spid="7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700"/>
                                        <p:tgtEl>
                                          <p:spTgt spid="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700" fill="hold"/>
                                        <p:tgtEl>
                                          <p:spTgt spid="7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700" fill="hold"/>
                                        <p:tgtEl>
                                          <p:spTgt spid="7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700"/>
                                        <p:tgtEl>
                                          <p:spTgt spid="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0" fill="hold"/>
                                        <p:tgtEl>
                                          <p:spTgt spid="7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0" fill="hold"/>
                                        <p:tgtEl>
                                          <p:spTgt spid="7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0"/>
                                        <p:tgtEl>
                                          <p:spTgt spid="7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42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200" fill="hold"/>
                                        <p:tgtEl>
                                          <p:spTgt spid="7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4200"/>
                                        <p:tgtEl>
                                          <p:spTgt spid="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900" fill="hold"/>
                                        <p:tgtEl>
                                          <p:spTgt spid="7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900" fill="hold"/>
                                        <p:tgtEl>
                                          <p:spTgt spid="7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900"/>
                                        <p:tgtEl>
                                          <p:spTgt spid="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3200" fill="hold"/>
                                        <p:tgtEl>
                                          <p:spTgt spid="7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200" fill="hold"/>
                                        <p:tgtEl>
                                          <p:spTgt spid="7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3200"/>
                                        <p:tgtEl>
                                          <p:spTgt spid="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7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7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7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0" fill="hold"/>
                                        <p:tgtEl>
                                          <p:spTgt spid="7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0" fill="hold"/>
                                        <p:tgtEl>
                                          <p:spTgt spid="7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0"/>
                                        <p:tgtEl>
                                          <p:spTgt spid="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600" fill="hold"/>
                                        <p:tgtEl>
                                          <p:spTgt spid="7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00" fill="hold"/>
                                        <p:tgtEl>
                                          <p:spTgt spid="7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600"/>
                                        <p:tgtEl>
                                          <p:spTgt spid="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700" fill="hold"/>
                                        <p:tgtEl>
                                          <p:spTgt spid="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700" fill="hold"/>
                                        <p:tgtEl>
                                          <p:spTgt spid="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700"/>
                                        <p:tgtEl>
                                          <p:spTgt spid="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3400" fill="hold"/>
                                        <p:tgtEl>
                                          <p:spTgt spid="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400" fill="hold"/>
                                        <p:tgtEl>
                                          <p:spTgt spid="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3400"/>
                                        <p:tgtEl>
                                          <p:spTgt spid="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2200" fill="hold"/>
                                        <p:tgtEl>
                                          <p:spTgt spid="7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200" fill="hold"/>
                                        <p:tgtEl>
                                          <p:spTgt spid="7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2200"/>
                                        <p:tgtEl>
                                          <p:spTgt spid="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400" fill="hold"/>
                                        <p:tgtEl>
                                          <p:spTgt spid="7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400" fill="hold"/>
                                        <p:tgtEl>
                                          <p:spTgt spid="7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400"/>
                                        <p:tgtEl>
                                          <p:spTgt spid="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700" fill="hold"/>
                                        <p:tgtEl>
                                          <p:spTgt spid="7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700" fill="hold"/>
                                        <p:tgtEl>
                                          <p:spTgt spid="7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700"/>
                                        <p:tgtEl>
                                          <p:spTgt spid="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100" fill="hold"/>
                                        <p:tgtEl>
                                          <p:spTgt spid="7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100" fill="hold"/>
                                        <p:tgtEl>
                                          <p:spTgt spid="7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100"/>
                                        <p:tgtEl>
                                          <p:spTgt spid="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3000" fill="hold"/>
                                        <p:tgtEl>
                                          <p:spTgt spid="7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000" fill="hold"/>
                                        <p:tgtEl>
                                          <p:spTgt spid="7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3000"/>
                                        <p:tgtEl>
                                          <p:spTgt spid="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7800" tmFilter="0, 0; .2, .5; .8, .5; 1, 0"/>
                                        <p:tgtEl>
                                          <p:spTgt spid="72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3900" autoRev="1" fill="hold"/>
                                        <p:tgtEl>
                                          <p:spTgt spid="72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6900" tmFilter="0, 0; .2, .5; .8, .5; 1, 0"/>
                                        <p:tgtEl>
                                          <p:spTgt spid="72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3450" autoRev="1" fill="hold"/>
                                        <p:tgtEl>
                                          <p:spTgt spid="72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4500" tmFilter="0, 0; .2, .5; .8, .5; 1, 0"/>
                                        <p:tgtEl>
                                          <p:spTgt spid="72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250" autoRev="1" fill="hold"/>
                                        <p:tgtEl>
                                          <p:spTgt spid="72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3100" tmFilter="0, 0; .2, .5; .8, .5; 1, 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1550" autoRev="1" fill="hold"/>
                                        <p:tgtEl>
                                          <p:spTgt spid="7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49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79132 0.66922 " pathEditMode="relative" rAng="0" ptsTypes="AA">
                                      <p:cBhvr>
                                        <p:cTn id="238" dur="1700" fill="hold"/>
                                        <p:tgtEl>
                                          <p:spTgt spid="7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66" y="33449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700"/>
                                        <p:tgtEl>
                                          <p:spTgt spid="7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49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-0.88212 0.76366 " pathEditMode="relative" rAng="0" ptsTypes="AA">
                                      <p:cBhvr>
                                        <p:cTn id="243" dur="1600" fill="hold"/>
                                        <p:tgtEl>
                                          <p:spTgt spid="7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15" y="38171"/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0"/>
                                        <p:tgtEl>
                                          <p:spTgt spid="7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9" presetClass="path" presetSubtype="0" repeatCount="indefinite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5.55556E-7 1.85185E-6 L -0.62205 0.51088 " pathEditMode="relative" rAng="0" ptsTypes="AA">
                                      <p:cBhvr>
                                        <p:cTn id="248" dur="1400" fill="hold"/>
                                        <p:tgtEl>
                                          <p:spTgt spid="7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11" y="25532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4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9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38778E-17 L -1.01181 0.98426 " pathEditMode="relative" rAng="0" ptsTypes="AA">
                                      <p:cBhvr>
                                        <p:cTn id="253" dur="1300" fill="hold"/>
                                        <p:tgtEl>
                                          <p:spTgt spid="7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90" y="49213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300"/>
                                        <p:tgtEl>
                                          <p:spTgt spid="7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49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73229 0.64746 " pathEditMode="relative" rAng="0" ptsTypes="AA">
                                      <p:cBhvr>
                                        <p:cTn id="258" dur="1800" fill="hold"/>
                                        <p:tgtEl>
                                          <p:spTgt spid="7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15" y="32361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800"/>
                                        <p:tgtEl>
                                          <p:spTgt spid="7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49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0.56684 0.56181 " pathEditMode="relative" rAng="0" ptsTypes="AA">
                                      <p:cBhvr>
                                        <p:cTn id="263" dur="900" fill="hold"/>
                                        <p:tgtEl>
                                          <p:spTgt spid="7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51" y="28079"/>
                                    </p:animMotion>
                                  </p:childTnLst>
                                </p:cTn>
                              </p:par>
                              <p:par>
                                <p:cTn id="264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900"/>
                                        <p:tgtEl>
                                          <p:spTgt spid="7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49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7323 0.64745 " pathEditMode="relative" rAng="0" ptsTypes="AA">
                                      <p:cBhvr>
                                        <p:cTn id="268" dur="1300" fill="hold"/>
                                        <p:tgtEl>
                                          <p:spTgt spid="7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15" y="32361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1300"/>
                                        <p:tgtEl>
                                          <p:spTgt spid="7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3" grpId="0" animBg="1"/>
      <p:bldP spid="7303" grpId="1" animBg="1"/>
      <p:bldP spid="7304" grpId="0" animBg="1"/>
      <p:bldP spid="7304" grpId="1" animBg="1"/>
      <p:bldP spid="7305" grpId="0" animBg="1"/>
      <p:bldP spid="7305" grpId="1" animBg="1"/>
      <p:bldP spid="7306" grpId="0" animBg="1"/>
      <p:bldP spid="7306" grpId="1" animBg="1"/>
      <p:bldP spid="7307" grpId="0" animBg="1"/>
      <p:bldP spid="7307" grpId="1" animBg="1"/>
      <p:bldP spid="7308" grpId="0" animBg="1"/>
      <p:bldP spid="7308" grpId="1" animBg="1"/>
      <p:bldP spid="7309" grpId="0" animBg="1"/>
      <p:bldP spid="730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ce31731513074f1495b7d14dba499e11638b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5395</TotalTime>
  <Words>439</Words>
  <Application>Microsoft Office PowerPoint</Application>
  <PresentationFormat>Geniş ekran</PresentationFormat>
  <Paragraphs>81</Paragraphs>
  <Slides>15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15</vt:i4>
      </vt:variant>
    </vt:vector>
  </HeadingPairs>
  <TitlesOfParts>
    <vt:vector size="25" baseType="lpstr">
      <vt:lpstr>等线</vt:lpstr>
      <vt:lpstr>宋体</vt:lpstr>
      <vt:lpstr>Arial</vt:lpstr>
      <vt:lpstr>Calibri</vt:lpstr>
      <vt:lpstr>Calibri Light</vt:lpstr>
      <vt:lpstr>Tahoma</vt:lpstr>
      <vt:lpstr>Wingdings</vt:lpstr>
      <vt:lpstr>1_Advertising_Booth_Display</vt:lpstr>
      <vt:lpstr>Office Teması</vt:lpstr>
      <vt:lpstr>默认设计模板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Cisimleri Hareket Ettirme ve Durdurma</dc:title>
  <dc:creator>www.mebders.com</dc:creator>
  <cp:lastModifiedBy>Muhammet Bozkurt</cp:lastModifiedBy>
  <cp:revision>313</cp:revision>
  <dcterms:created xsi:type="dcterms:W3CDTF">2015-08-20T10:50:29Z</dcterms:created>
  <dcterms:modified xsi:type="dcterms:W3CDTF">2018-01-07T20:31:55Z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27D8F80A-C582-4DAC-B379-E8F2E3EB8B34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