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28" r:id="rId3"/>
    <p:sldId id="327" r:id="rId4"/>
    <p:sldId id="259" r:id="rId5"/>
    <p:sldId id="318" r:id="rId6"/>
    <p:sldId id="319" r:id="rId7"/>
    <p:sldId id="329" r:id="rId8"/>
    <p:sldId id="324" r:id="rId9"/>
    <p:sldId id="326" r:id="rId10"/>
    <p:sldId id="330" r:id="rId11"/>
    <p:sldId id="331" r:id="rId12"/>
    <p:sldId id="261" r:id="rId13"/>
  </p:sldIdLst>
  <p:sldSz cx="12192000" cy="6858000"/>
  <p:notesSz cx="6858000" cy="9144000"/>
  <p:custDataLst>
    <p:tags r:id="rId1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04.10.2017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11" Type="http://schemas.openxmlformats.org/officeDocument/2006/relationships/audio" Target="../media/audio12.wav"/><Relationship Id="rId5" Type="http://schemas.openxmlformats.org/officeDocument/2006/relationships/image" Target="../media/image21.png"/><Relationship Id="rId10" Type="http://schemas.openxmlformats.org/officeDocument/2006/relationships/audio" Target="../media/audio11.wav"/><Relationship Id="rId4" Type="http://schemas.openxmlformats.org/officeDocument/2006/relationships/image" Target="../media/image20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11" Type="http://schemas.openxmlformats.org/officeDocument/2006/relationships/audio" Target="../media/audio11.wav"/><Relationship Id="rId5" Type="http://schemas.openxmlformats.org/officeDocument/2006/relationships/image" Target="../media/image21.png"/><Relationship Id="rId10" Type="http://schemas.openxmlformats.org/officeDocument/2006/relationships/audio" Target="../media/audio12.wav"/><Relationship Id="rId4" Type="http://schemas.openxmlformats.org/officeDocument/2006/relationships/image" Target="../media/image20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audio" Target="../media/audio1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slide" Target="slid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.png"/><Relationship Id="rId18" Type="http://schemas.openxmlformats.org/officeDocument/2006/relationships/image" Target="../media/image27.jp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tags" Target="../tags/tag6.xml"/><Relationship Id="rId6" Type="http://schemas.openxmlformats.org/officeDocument/2006/relationships/audio" Target="../media/audio6.wav"/><Relationship Id="rId11" Type="http://schemas.openxmlformats.org/officeDocument/2006/relationships/image" Target="../media/image20.png"/><Relationship Id="rId5" Type="http://schemas.openxmlformats.org/officeDocument/2006/relationships/audio" Target="../media/audio5.wav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gif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0.wav"/><Relationship Id="rId7" Type="http://schemas.openxmlformats.org/officeDocument/2006/relationships/image" Target="../media/image1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31.jpeg"/><Relationship Id="rId5" Type="http://schemas.openxmlformats.org/officeDocument/2006/relationships/image" Target="../media/image20.png"/><Relationship Id="rId10" Type="http://schemas.openxmlformats.org/officeDocument/2006/relationships/audio" Target="../media/audio12.wav"/><Relationship Id="rId4" Type="http://schemas.openxmlformats.org/officeDocument/2006/relationships/image" Target="../media/image19.png"/><Relationship Id="rId9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audio" Target="../media/audio11.wav"/><Relationship Id="rId3" Type="http://schemas.openxmlformats.org/officeDocument/2006/relationships/audio" Target="../media/audio13.wav"/><Relationship Id="rId7" Type="http://schemas.openxmlformats.org/officeDocument/2006/relationships/image" Target="../media/image1.png"/><Relationship Id="rId12" Type="http://schemas.openxmlformats.org/officeDocument/2006/relationships/image" Target="../media/image35.jpg"/><Relationship Id="rId17" Type="http://schemas.openxmlformats.org/officeDocument/2006/relationships/image" Target="../media/image39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jpg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11" Type="http://schemas.openxmlformats.org/officeDocument/2006/relationships/image" Target="../media/image34.jpg"/><Relationship Id="rId5" Type="http://schemas.openxmlformats.org/officeDocument/2006/relationships/image" Target="../media/image20.png"/><Relationship Id="rId15" Type="http://schemas.openxmlformats.org/officeDocument/2006/relationships/image" Target="../media/image37.jpg"/><Relationship Id="rId10" Type="http://schemas.openxmlformats.org/officeDocument/2006/relationships/audio" Target="../media/audio12.wav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audio" Target="../media/audio12.wav"/><Relationship Id="rId5" Type="http://schemas.openxmlformats.org/officeDocument/2006/relationships/image" Target="../media/image21.png"/><Relationship Id="rId10" Type="http://schemas.openxmlformats.org/officeDocument/2006/relationships/audio" Target="../media/audio11.wav"/><Relationship Id="rId4" Type="http://schemas.openxmlformats.org/officeDocument/2006/relationships/image" Target="../media/image20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audio" Target="../media/audio11.wav"/><Relationship Id="rId5" Type="http://schemas.openxmlformats.org/officeDocument/2006/relationships/image" Target="../media/image21.png"/><Relationship Id="rId10" Type="http://schemas.openxmlformats.org/officeDocument/2006/relationships/audio" Target="../media/audio12.wav"/><Relationship Id="rId4" Type="http://schemas.openxmlformats.org/officeDocument/2006/relationships/image" Target="../media/image20.pn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6649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BESLENME SAATİMİZ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6097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SAĞLIKLI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kış Çizelgesi: Depolanmış Veri 1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5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75" y="3256135"/>
            <a:ext cx="2890468" cy="1917343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7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6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6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82" y="3184890"/>
            <a:ext cx="2912500" cy="1939725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Şarkı: Yeşilay Anaokulu Şarkısı </a:t>
            </a:r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0000"/>
                </a:solidFill>
              </a:rPr>
              <a:t>©yenislayt.com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069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10654983" y="5985272"/>
            <a:ext cx="1200150" cy="567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Devam</a:t>
            </a:r>
            <a:endParaRPr lang="tr-TR" dirty="0"/>
          </a:p>
        </p:txBody>
      </p:sp>
      <p:sp>
        <p:nvSpPr>
          <p:cNvPr id="21" name="Yuvarlatılmış Dikdörtgen 20">
            <a:hlinkClick r:id="rId4" action="ppaction://hlinksldjump"/>
          </p:cNvPr>
          <p:cNvSpPr/>
          <p:nvPr/>
        </p:nvSpPr>
        <p:spPr>
          <a:xfrm>
            <a:off x="8858250" y="5985272"/>
            <a:ext cx="1550030" cy="567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Tekrar Dinle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70" y="2682920"/>
            <a:ext cx="4322073" cy="30480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49" y="1401765"/>
            <a:ext cx="3352381" cy="3453968"/>
          </a:xfrm>
          <a:prstGeom prst="rect">
            <a:avLst/>
          </a:prstGeom>
        </p:spPr>
      </p:pic>
      <p:grpSp>
        <p:nvGrpSpPr>
          <p:cNvPr id="18" name="Grup 17"/>
          <p:cNvGrpSpPr/>
          <p:nvPr/>
        </p:nvGrpSpPr>
        <p:grpSpPr>
          <a:xfrm>
            <a:off x="1247633" y="951931"/>
            <a:ext cx="2709081" cy="2709081"/>
            <a:chOff x="1247633" y="951931"/>
            <a:chExt cx="2709081" cy="2709081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3" y="951931"/>
              <a:ext cx="2709081" cy="2709081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262" y="1514902"/>
              <a:ext cx="963072" cy="1658623"/>
            </a:xfrm>
            <a:prstGeom prst="rect">
              <a:avLst/>
            </a:prstGeom>
          </p:spPr>
        </p:pic>
      </p:grpSp>
      <p:grpSp>
        <p:nvGrpSpPr>
          <p:cNvPr id="19" name="Grup 18"/>
          <p:cNvGrpSpPr/>
          <p:nvPr/>
        </p:nvGrpSpPr>
        <p:grpSpPr>
          <a:xfrm>
            <a:off x="1616122" y="3844119"/>
            <a:ext cx="2709081" cy="2709081"/>
            <a:chOff x="1616122" y="3844119"/>
            <a:chExt cx="2709081" cy="2709081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22" y="3844119"/>
              <a:ext cx="2709081" cy="2709081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365" y="4803105"/>
              <a:ext cx="1435081" cy="1300261"/>
            </a:xfrm>
            <a:prstGeom prst="rect">
              <a:avLst/>
            </a:prstGeom>
          </p:spPr>
        </p:pic>
      </p:grpSp>
      <p:grpSp>
        <p:nvGrpSpPr>
          <p:cNvPr id="20" name="Grup 19"/>
          <p:cNvGrpSpPr/>
          <p:nvPr/>
        </p:nvGrpSpPr>
        <p:grpSpPr>
          <a:xfrm>
            <a:off x="7536399" y="725535"/>
            <a:ext cx="2709081" cy="2709081"/>
            <a:chOff x="7536399" y="725535"/>
            <a:chExt cx="2709081" cy="2709081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76711">
              <a:off x="7536399" y="725535"/>
              <a:ext cx="2709081" cy="2709081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853" y="1792121"/>
              <a:ext cx="1782171" cy="1336628"/>
            </a:xfrm>
            <a:prstGeom prst="rect">
              <a:avLst/>
            </a:prstGeom>
          </p:spPr>
        </p:pic>
      </p:grpSp>
      <p:grpSp>
        <p:nvGrpSpPr>
          <p:cNvPr id="22" name="Grup 21"/>
          <p:cNvGrpSpPr/>
          <p:nvPr/>
        </p:nvGrpSpPr>
        <p:grpSpPr>
          <a:xfrm>
            <a:off x="1290224" y="951931"/>
            <a:ext cx="2709081" cy="2709081"/>
            <a:chOff x="1247633" y="951931"/>
            <a:chExt cx="2709081" cy="2709081"/>
          </a:xfrm>
        </p:grpSpPr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3" y="951931"/>
              <a:ext cx="2709081" cy="2709081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473" y="1913586"/>
              <a:ext cx="1369784" cy="1062763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1616122" y="3830029"/>
            <a:ext cx="2709081" cy="2709081"/>
            <a:chOff x="1616122" y="3844119"/>
            <a:chExt cx="2709081" cy="2709081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22" y="3844119"/>
              <a:ext cx="2709081" cy="2709081"/>
            </a:xfrm>
            <a:prstGeom prst="rect">
              <a:avLst/>
            </a:prstGeom>
          </p:spPr>
        </p:pic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365" y="4815177"/>
              <a:ext cx="1435081" cy="1276117"/>
            </a:xfrm>
            <a:prstGeom prst="rect">
              <a:avLst/>
            </a:prstGeom>
          </p:spPr>
        </p:pic>
      </p:grpSp>
      <p:grpSp>
        <p:nvGrpSpPr>
          <p:cNvPr id="28" name="Grup 27"/>
          <p:cNvGrpSpPr/>
          <p:nvPr/>
        </p:nvGrpSpPr>
        <p:grpSpPr>
          <a:xfrm>
            <a:off x="7526530" y="711445"/>
            <a:ext cx="2709081" cy="2709081"/>
            <a:chOff x="7536399" y="725535"/>
            <a:chExt cx="2709081" cy="2709081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76711">
              <a:off x="7536399" y="725535"/>
              <a:ext cx="2709081" cy="2709081"/>
            </a:xfrm>
            <a:prstGeom prst="rect">
              <a:avLst/>
            </a:prstGeom>
          </p:spPr>
        </p:pic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623" y="2080584"/>
              <a:ext cx="1263866" cy="899872"/>
            </a:xfrm>
            <a:prstGeom prst="rect">
              <a:avLst/>
            </a:prstGeom>
          </p:spPr>
        </p:pic>
      </p:grpSp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536" y="2980847"/>
            <a:ext cx="2011415" cy="285395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492" y="3642852"/>
            <a:ext cx="2492422" cy="214001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35" y="1354685"/>
            <a:ext cx="4416570" cy="448011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01" y="2682920"/>
            <a:ext cx="4322073" cy="304800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71" y="793656"/>
            <a:ext cx="4867239" cy="493727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00" y="1550143"/>
            <a:ext cx="4897712" cy="3312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Metin kutusu 37"/>
          <p:cNvSpPr txBox="1"/>
          <p:nvPr/>
        </p:nvSpPr>
        <p:spPr>
          <a:xfrm>
            <a:off x="1504114" y="1796802"/>
            <a:ext cx="17652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0" b="1" dirty="0" smtClean="0">
                <a:solidFill>
                  <a:srgbClr val="FF0000"/>
                </a:solidFill>
              </a:rPr>
              <a:t>X</a:t>
            </a:r>
            <a:endParaRPr lang="tr-TR" sz="18000" b="1" dirty="0">
              <a:solidFill>
                <a:srgbClr val="FF0000"/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28" y="643491"/>
            <a:ext cx="3513934" cy="4970516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7269">
            <a:off x="12804369" y="5599394"/>
            <a:ext cx="3530159" cy="3580952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21582" y="1587069"/>
            <a:ext cx="3530159" cy="3580952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95" y="7178134"/>
            <a:ext cx="3530159" cy="35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7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saglik-li-beslenme.wav"/>
          </p:stSnd>
        </p:sndAc>
      </p:transition>
    </mc:Choice>
    <mc:Fallback xmlns="">
      <p:transition spd="slow" advClick="0">
        <p:sndAc>
          <p:stSnd>
            <p:snd r:embed="rId20" name="saglik-li-beslenm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23 C -0.00455 0.00069 -0.00937 0.00069 -0.0138 0.00208 C -0.01849 0.00347 -0.02265 0.00717 -0.02747 0.0081 L -0.03815 0.00995 C -0.03971 0.01064 -0.0414 0.01111 -0.04283 0.01203 C -0.0444 0.01296 -0.04557 0.01527 -0.04739 0.01597 C -0.05026 0.01713 -0.05338 0.01736 -0.05651 0.01805 C -0.0638 0.01759 -0.09804 0.01736 -0.11289 0.01388 C -0.12096 0.01203 -0.12656 0.00926 -0.13424 0.00601 C -0.1358 0.00532 -0.13724 0.00416 -0.13893 0.00393 L -0.15104 0.00208 C -0.15533 0.00069 -0.16263 -0.00162 -0.16627 -0.00394 C -0.16836 -0.00533 -0.17018 -0.00695 -0.17226 -0.00787 C -0.17434 -0.0088 -0.1763 -0.00903 -0.17838 -0.00996 C -0.18151 -0.01112 -0.18437 -0.01297 -0.18763 -0.01389 C -0.19153 -0.01528 -0.19596 -0.01551 -0.19974 -0.01783 C -0.2039 -0.02061 -0.20807 -0.02246 -0.21198 -0.02593 C -0.21354 -0.02709 -0.21471 -0.02871 -0.21627 -0.02987 C -0.21901 -0.03149 -0.22161 -0.03264 -0.22408 -0.0338 C -0.22565 -0.03449 -0.22734 -0.03496 -0.22864 -0.03588 C -0.23906 -0.0426 -0.22669 -0.0375 -0.23945 -0.04167 C -0.24791 -0.05301 -0.23906 -0.04352 -0.25143 -0.04977 C -0.25338 -0.05047 -0.25442 -0.05255 -0.25612 -0.05371 C -0.25768 -0.05463 -0.25924 -0.0551 -0.26067 -0.05579 C -0.27226 -0.06713 -0.26119 -0.05695 -0.27278 -0.06551 C -0.28046 -0.0713 -0.27434 -0.06852 -0.28359 -0.07362 C -0.28515 -0.07431 -0.28671 -0.07477 -0.28789 -0.07547 C -0.29023 -0.07686 -0.29218 -0.07848 -0.29427 -0.07963 C -0.29713 -0.08102 -0.30026 -0.08241 -0.30325 -0.08357 C -0.30729 -0.08496 -0.31549 -0.0875 -0.31549 -0.08727 C -0.325 -0.09561 -0.31458 -0.08774 -0.32773 -0.09352 C -0.32981 -0.09445 -0.33151 -0.09653 -0.33385 -0.09746 C -0.33619 -0.09862 -0.33906 -0.09862 -0.3414 -0.09954 C -0.34453 -0.10047 -0.34739 -0.10209 -0.35065 -0.10348 C -0.35208 -0.10417 -0.35377 -0.10417 -0.35507 -0.10533 C -0.35885 -0.10857 -0.3625 -0.11158 -0.36588 -0.11528 C -0.37083 -0.12107 -0.37226 -0.12616 -0.37955 -0.1294 L -0.38854 -0.13334 C -0.3901 -0.13403 -0.39153 -0.13496 -0.39323 -0.13519 L -0.40546 -0.13727 C -0.42487 -0.13658 -0.44401 -0.13635 -0.46328 -0.13519 C -0.47174 -0.13473 -0.46901 -0.13311 -0.47552 -0.13125 C -0.50898 -0.12153 -0.46627 -0.13519 -0.49062 -0.12732 C -0.49218 -0.12593 -0.49362 -0.12431 -0.49531 -0.12338 C -0.49674 -0.12246 -0.49843 -0.12246 -0.5 -0.1213 C -0.50195 -0.11968 -0.50403 -0.1176 -0.50586 -0.11528 C -0.50768 -0.11343 -0.50885 -0.11112 -0.51054 -0.10949 C -0.51198 -0.10787 -0.51367 -0.10672 -0.5151 -0.10533 C -0.52942 -0.0919 -0.52213 -0.09561 -0.5319 -0.09144 C -0.54218 -0.07801 -0.53007 -0.09144 -0.54257 -0.08357 C -0.54583 -0.08149 -0.54817 -0.07709 -0.55169 -0.07547 C -0.55325 -0.075 -0.55468 -0.07454 -0.55612 -0.07362 C -0.55781 -0.07246 -0.55911 -0.07061 -0.5608 -0.06968 C -0.56276 -0.06852 -0.56497 -0.06829 -0.56692 -0.0676 C -0.57474 -0.06459 -0.57526 -0.06343 -0.58216 -0.06158 C -0.58502 -0.06088 -0.58828 -0.06065 -0.59127 -0.05973 C -0.5944 -0.05857 -0.59752 -0.05695 -0.60039 -0.05579 L -0.60494 -0.05371 C -0.60651 -0.05301 -0.6082 -0.05255 -0.6095 -0.05162 C -0.61158 -0.05047 -0.61367 -0.04908 -0.61562 -0.04769 C -0.61718 -0.04653 -0.61875 -0.04468 -0.62031 -0.04375 C -0.62721 -0.03982 -0.625 -0.04352 -0.63086 -0.03982 C -0.63255 -0.03866 -0.63359 -0.03658 -0.63541 -0.03588 C -0.63802 -0.03449 -0.64049 -0.03473 -0.64309 -0.0338 C -0.65143 -0.03102 -0.64388 -0.03172 -0.65533 -0.02987 C -0.66093 -0.02894 -0.6664 -0.02848 -0.672 -0.02778 C -0.6858 -0.02338 -0.66888 -0.02848 -0.69192 -0.02385 C -0.69401 -0.02338 -0.69583 -0.02246 -0.69804 -0.02176 C -0.70052 -0.02107 -0.70299 -0.02061 -0.70533 -0.01991 L -0.80755 -0.02176 C -0.8138 -0.02199 -0.81979 -0.02292 -0.82591 -0.02385 C -0.82799 -0.02408 -0.82994 -0.02547 -0.83203 -0.02593 C -0.83606 -0.02662 -0.84023 -0.02709 -0.84414 -0.02778 C -0.85573 -0.03287 -0.85026 -0.03102 -0.86093 -0.0338 C -0.86315 -0.03519 -0.86497 -0.03658 -0.86718 -0.03774 C -0.86849 -0.03866 -0.87005 -0.03889 -0.87148 -0.03982 C -0.87317 -0.04074 -0.87448 -0.0426 -0.87617 -0.04375 C -0.87799 -0.04514 -0.8802 -0.0463 -0.88242 -0.04769 L -0.8914 -0.05973 C -0.89622 -0.06598 -0.89739 -0.06783 -0.90364 -0.07362 C -0.90599 -0.0757 -0.90872 -0.07755 -0.91132 -0.07963 C -0.91289 -0.08079 -0.91406 -0.08264 -0.91575 -0.08357 C -0.91809 -0.08473 -0.92096 -0.08496 -0.92343 -0.08542 C -0.92487 -0.08681 -0.9263 -0.08843 -0.92812 -0.08959 C -0.92955 -0.09051 -0.93112 -0.09051 -0.93255 -0.09144 C -0.93567 -0.09375 -0.9388 -0.09676 -0.94166 -0.09954 C -0.94309 -0.1007 -0.94453 -0.10255 -0.94622 -0.10348 C -0.95546 -0.10811 -0.9513 -0.10625 -0.95846 -0.10949 C -0.96705 -0.12084 -0.95846 -0.11135 -0.96914 -0.11737 C -0.9707 -0.11829 -0.972 -0.12037 -0.97369 -0.1213 C -0.97643 -0.12292 -0.98203 -0.12431 -0.9845 -0.12524 C -0.9875 -0.12662 -0.99049 -0.12824 -0.99336 -0.1294 C -0.99765 -0.13056 -1.00156 -0.13149 -1.00573 -0.13334 C -1.00729 -0.13403 -1.00872 -0.13473 -1.01041 -0.13519 C -1.02096 -0.13843 -1.03099 -0.1382 -1.04218 -0.13912 C -1.05546 -0.13866 -1.06849 -0.13866 -1.08203 -0.13727 C -1.08593 -0.13681 -1.09401 -0.13334 -1.09401 -0.13311 C -1.10625 -0.12269 -1.0914 -0.13658 -1.10156 -0.12338 C -1.10312 -0.12153 -1.10481 -0.12084 -1.10625 -0.11945 C -1.10807 -0.1176 -1.10924 -0.11528 -1.11067 -0.11343 C -1.11211 -0.11181 -1.11393 -0.11088 -1.11536 -0.10949 C -1.11862 -0.10556 -1.12109 -0.10093 -1.12448 -0.09746 C -1.12669 -0.09537 -1.12864 -0.09375 -1.13073 -0.09144 C -1.13242 -0.08959 -1.13346 -0.08727 -1.13515 -0.08542 C -1.13802 -0.08264 -1.14127 -0.08033 -1.1444 -0.07755 C -1.14726 -0.075 -1.15 -0.07107 -1.15364 -0.06968 C -1.15507 -0.06899 -1.15677 -0.06852 -1.15807 -0.0676 C -1.16119 -0.06528 -1.16367 -0.06112 -1.16718 -0.05973 C -1.17031 -0.05834 -1.17343 -0.05764 -1.17643 -0.05579 C -1.17838 -0.0544 -1.18046 -0.05324 -1.18229 -0.05162 C -1.18541 -0.04954 -1.19257 -0.04329 -1.19609 -0.04167 C -1.19843 -0.04074 -1.20104 -0.04051 -1.20351 -0.03982 C -1.2052 -0.03936 -1.20664 -0.03843 -1.20807 -0.03774 C -1.2177 -0.0294 -1.20755 -0.0375 -1.22513 -0.02987 C -1.22838 -0.02824 -1.23216 -0.02662 -1.23567 -0.02593 C -1.27421 -0.01806 -1.22812 -0.02871 -1.25989 -0.02176 C -1.26276 -0.0213 -1.2651 -0.02061 -1.26757 -0.01991 C -1.27122 -0.01875 -1.27461 -0.01667 -1.27825 -0.01598 C -1.28333 -0.01482 -1.28854 -0.01459 -1.29349 -0.01389 C -1.29596 -0.0132 -1.29843 -0.01274 -1.30117 -0.01181 C -1.30312 -0.01135 -1.30507 -0.00996 -1.30703 -0.00996 C -1.31588 -0.00996 -1.32435 -0.01135 -1.33294 -0.01181 C -1.34791 -0.01852 -1.32369 -0.00857 -1.36341 -0.01598 C -1.36575 -0.01621 -1.36731 -0.01945 -1.36966 -0.01991 C -1.37669 -0.0213 -1.38385 -0.0213 -1.39101 -0.02176 L -1.39544 -0.02385 L -1.39544 -0.02362 " pathEditMode="relative" rAng="0" ptsTypes="AAAAAAAAAAAAAAAAAAAAAAAAAAAAAAAAAAAAAAAAAAAAAAAAAAAAAAAAAAAAAAAAAAAAAAAAAAAAAAAAAAAAAAAAAAAAAAAAAAAAAAAAAAAAAAAAAAAAAAAAAAAAAAAA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79" y="-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3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40" presetClass="pat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58333E-6 1.48148E-6 C -0.00546 -0.01898 -0.01263 -0.03704 -0.02682 -0.03704 C -0.04283 -0.03704 -0.04804 -0.01898 -0.05351 1.48148E-6 C -0.06054 0.02106 -0.06601 0.0419 -0.08372 0.0419 C -0.09973 0.0419 -0.1052 0.02106 -0.11223 1.48148E-6 C -0.11575 -0.01898 -0.12291 -0.03704 -0.13893 -0.03704 C -0.15312 -0.03704 -0.16028 -0.01898 -0.16549 1.48148E-6 C -0.17083 0.02106 -0.17799 0.0419 -0.19401 0.0419 C -0.21002 0.0419 -0.22252 1.48148E-6 -0.22252 0.00023 C -0.22799 -0.01898 -0.2332 -0.03704 -0.24921 -0.03704 C -0.2651 -0.03704 -0.27057 -0.01898 -0.27578 1.48148E-6 C -0.28307 0.02106 -0.28828 0.0419 -0.30625 0.0419 C -0.32226 0.0419 -0.32747 0.02106 -0.33281 1.48148E-6 C -0.33997 -0.01898 -0.34544 -0.03704 -0.36132 -0.03704 C -0.37539 -0.03704 -0.38255 -0.01898 -0.38802 1.48148E-6 C -0.39335 0.02106 -0.40052 0.0419 -0.41653 0.0419 C -0.43255 0.0419 -0.43776 0.02106 -0.44479 1.48148E-6 " pathEditMode="relative" rAng="0" ptsTypes="AAAAAAAAAAAAAAAAA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25E-7 -2.59259E-6 C -0.00391 0.05301 -0.01393 0.12709 -0.04883 0.12593 C -0.09961 0.12593 -0.10351 -0.12199 -0.16393 -0.12291 C -0.21862 -0.12291 -0.18932 0.09398 -0.2418 0.09306 C -0.29635 0.09306 -0.26719 -0.06389 -0.32591 -0.06389 C -0.37851 -0.06389 -0.34909 0.0419 -0.39583 0.0419 C -0.44088 0.0419 -0.41745 -0.03889 -0.45833 -0.03889 C -0.48177 -0.03889 -0.48385 -0.0169 -0.48542 -2.59259E-6 " pathEditMode="relative" rAng="0" ptsTypes="AAAAAA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9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7" presetID="3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40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C 0.00469 -0.01898 0.01107 -0.03703 0.02357 -0.03703 C 0.03776 -0.03703 0.04245 -0.01898 0.04727 -4.07407E-6 C 0.05365 0.02107 0.05834 0.0419 0.07422 0.0419 C 0.08841 0.0419 0.0931 0.02107 0.09948 -4.07407E-6 C 0.10261 -0.01898 0.10899 -0.03703 0.12318 -0.03703 C 0.13568 -0.03703 0.14206 -0.01898 0.14675 -4.07407E-6 C 0.15157 0.02107 0.15795 0.0419 0.17214 0.0419 C 0.18633 0.0419 0.1974 -4.07407E-6 0.1974 0.00024 C 0.20209 -0.01898 0.2069 -0.03703 0.2211 -0.03703 C 0.23529 -0.03703 0.23998 -0.01898 0.24466 -4.07407E-6 C 0.25104 0.02107 0.25586 0.0419 0.27162 0.0419 C 0.28581 0.0419 0.29063 0.02107 0.29532 -4.07407E-6 C 0.3017 -0.01898 0.30638 -0.03703 0.32058 -0.03703 C 0.33321 -0.03703 0.33959 -0.01898 0.34427 -4.07407E-6 C 0.34896 0.02107 0.35534 0.0419 0.36953 0.0419 C 0.38373 0.0419 0.38854 0.02107 0.39492 -4.07407E-6 " pathEditMode="relative" rAng="0" ptsTypes="AAAAAAAAAAAAAAAAA">
                                      <p:cBhvr>
                                        <p:cTn id="1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50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0.00024 C 0.00456 -0.00301 0.00938 -0.00555 0.01433 -0.00833 C 0.01797 -0.01018 0.02201 -0.01134 0.02578 -0.01342 C 0.02982 -0.01597 0.03347 -0.01898 0.03737 -0.02129 C 0.04649 -0.02708 0.0556 -0.03217 0.06485 -0.03726 C 0.06966 -0.04004 0.07461 -0.04236 0.07917 -0.04513 C 0.14271 -0.08402 0.08841 -0.05231 0.1211 -0.06898 C 0.12591 -0.07176 0.13086 -0.07407 0.13555 -0.07731 C 0.1392 -0.07939 0.14232 -0.08287 0.14571 -0.08518 C 0.15 -0.0875 0.15456 -0.08842 0.15873 -0.09027 C 0.18959 -0.12245 0.14089 -0.07245 0.1862 -0.11412 C 0.18907 -0.11689 0.19193 -0.1199 0.19492 -0.12199 C 0.19753 -0.1243 0.20078 -0.12523 0.20352 -0.12754 C 0.21159 -0.13402 0.2125 -0.13981 0.22097 -0.14861 C 0.225 -0.15301 0.22969 -0.15509 0.23386 -0.15926 C 0.23828 -0.16365 0.24232 -0.1699 0.24675 -0.175 C 0.28972 -0.22314 0.23112 -0.15324 0.27149 -0.20439 C 0.27526 -0.20902 0.2793 -0.21273 0.28295 -0.21736 C 0.28646 -0.22152 0.28959 -0.22662 0.2931 -0.23078 C 0.30013 -0.23888 0.30782 -0.24606 0.31485 -0.25463 C 0.32201 -0.26319 0.32878 -0.27384 0.33646 -0.28101 C 0.36276 -0.30532 0.34584 -0.28865 0.37409 -0.31805 C 0.37839 -0.32245 0.38295 -0.32615 0.38711 -0.33148 C 0.39662 -0.34375 0.40508 -0.35972 0.41602 -0.36851 C 0.42032 -0.37176 0.42474 -0.37476 0.42904 -0.3787 C 0.43308 -0.38263 0.43646 -0.38842 0.44037 -0.39189 C 0.44414 -0.39537 0.44831 -0.39676 0.45209 -0.39976 C 0.4556 -0.40301 0.4586 -0.40763 0.46224 -0.41064 C 0.4987 -0.43912 0.44271 -0.38865 0.48386 -0.42361 C 0.48737 -0.42685 0.4905 -0.43101 0.49388 -0.43449 C 0.49675 -0.43703 0.49987 -0.43935 0.50274 -0.44236 C 0.50612 -0.44583 0.50938 -0.44976 0.51276 -0.45277 C 0.51875 -0.45879 0.52787 -0.46713 0.53438 -0.47152 C 0.57409 -0.49861 0.5181 -0.45671 0.56185 -0.49282 C 0.57097 -0.50023 0.58086 -0.50416 0.58933 -0.51388 C 0.59857 -0.52407 0.60248 -0.52963 0.6125 -0.5375 C 0.61524 -0.53958 0.61823 -0.54097 0.6211 -0.54282 C 0.62305 -0.54537 0.62487 -0.54861 0.62696 -0.55069 C 0.63698 -0.56111 0.63073 -0.55208 0.63841 -0.55879 C 0.64336 -0.56273 0.64818 -0.56689 0.653 -0.57152 C 0.65925 -0.57893 0.66836 -0.58912 0.67448 -0.59305 C 0.67891 -0.5956 0.68321 -0.59814 0.6875 -0.60092 C 0.69675 -0.6074 0.69063 -0.60601 0.70065 -0.61435 C 0.70495 -0.61782 0.71042 -0.62013 0.71498 -0.62222 C 0.72813 -0.64027 0.71172 -0.61898 0.73242 -0.63819 C 0.74896 -0.65347 0.73295 -0.64629 0.74974 -0.65115 C 0.753 -0.65486 0.75612 -0.65902 0.7599 -0.66203 C 0.76198 -0.66365 0.76472 -0.66273 0.76706 -0.66458 C 0.76927 -0.66643 0.77071 -0.6706 0.77279 -0.67245 C 0.77565 -0.67523 0.78151 -0.67777 0.78151 -0.67754 C 0.78633 -0.68356 0.78412 -0.6831 0.7875 -0.6831 L 0.7875 -0.68263 " pathEditMode="relative" rAng="0" ptsTypes="AAAAAAAAAAAAAAAAAAAAAAAAAAAAAAAAAAAAAAAAAAAAAAAAAAAAA"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9000"/>
                            </p:stCondLst>
                            <p:childTnLst>
                              <p:par>
                                <p:cTn id="18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00023 C -0.00455 0.00069 -0.00937 0.00069 -0.0138 0.00208 C -0.01849 0.00347 -0.02265 0.00717 -0.02747 0.0081 L -0.03815 0.00995 C -0.03971 0.01064 -0.0414 0.01111 -0.04284 0.01203 C -0.0444 0.01296 -0.04557 0.01527 -0.04739 0.01597 C -0.05026 0.01713 -0.05338 0.01736 -0.05651 0.01805 C -0.0638 0.01759 -0.09804 0.01736 -0.11289 0.01388 C -0.12096 0.01203 -0.12656 0.00926 -0.13424 0.00601 C -0.1358 0.00532 -0.13724 0.00416 -0.13893 0.00393 L -0.15104 0.00208 C -0.15534 0.00069 -0.16263 -0.00162 -0.16627 -0.00394 C -0.16836 -0.00533 -0.17018 -0.00695 -0.17226 -0.00787 C -0.17435 -0.0088 -0.1763 -0.00903 -0.17838 -0.00996 C -0.18151 -0.01112 -0.18437 -0.01297 -0.18763 -0.01389 C -0.19153 -0.01528 -0.19596 -0.01551 -0.19974 -0.01783 C -0.2039 -0.02061 -0.20807 -0.02246 -0.21198 -0.02593 C -0.21354 -0.02709 -0.21471 -0.02871 -0.21627 -0.02987 C -0.21901 -0.03149 -0.22161 -0.03264 -0.22409 -0.0338 C -0.22565 -0.03449 -0.22734 -0.03496 -0.22864 -0.03588 C -0.23906 -0.0426 -0.22669 -0.0375 -0.23945 -0.04167 C -0.24791 -0.05301 -0.23906 -0.04352 -0.25143 -0.04977 C -0.25338 -0.05047 -0.25442 -0.05255 -0.25612 -0.05371 C -0.25768 -0.05463 -0.25924 -0.0551 -0.26067 -0.05579 C -0.27226 -0.06713 -0.2612 -0.05695 -0.27278 -0.06551 C -0.28047 -0.0713 -0.27435 -0.06852 -0.28359 -0.07362 C -0.28515 -0.07431 -0.28672 -0.07477 -0.28789 -0.07547 C -0.29023 -0.07686 -0.29218 -0.07848 -0.29427 -0.07963 C -0.29713 -0.08102 -0.30026 -0.08241 -0.30325 -0.08357 C -0.30729 -0.08496 -0.31549 -0.0875 -0.31549 -0.08727 C -0.325 -0.09561 -0.31458 -0.08774 -0.32773 -0.09352 C -0.32981 -0.09445 -0.33151 -0.09653 -0.33385 -0.09746 C -0.33633 -0.09862 -0.33919 -0.09862 -0.3414 -0.09954 C -0.34466 -0.10047 -0.34752 -0.10209 -0.35065 -0.10348 C -0.35208 -0.10417 -0.35377 -0.10417 -0.35508 -0.10533 C -0.35885 -0.10857 -0.36263 -0.11158 -0.36588 -0.11528 C -0.37096 -0.12107 -0.37226 -0.12616 -0.37955 -0.1294 L -0.38867 -0.13334 C -0.39023 -0.13403 -0.39166 -0.13496 -0.39323 -0.13519 L -0.40547 -0.13727 C -0.42487 -0.13658 -0.44401 -0.13635 -0.46341 -0.13519 C -0.47174 -0.13473 -0.46901 -0.13311 -0.47565 -0.13125 C -0.50898 -0.12153 -0.46627 -0.13519 -0.49075 -0.12732 C -0.49231 -0.12593 -0.49375 -0.12431 -0.49531 -0.12338 C -0.49674 -0.12246 -0.49843 -0.12246 -0.5 -0.1213 C -0.50208 -0.11968 -0.50403 -0.1176 -0.50599 -0.11528 C -0.50768 -0.11343 -0.50885 -0.11112 -0.51054 -0.10949 C -0.51198 -0.10787 -0.51367 -0.10672 -0.5151 -0.10533 C -0.52955 -0.0919 -0.52213 -0.09561 -0.5319 -0.09144 C -0.54218 -0.07801 -0.53008 -0.09144 -0.54258 -0.08357 C -0.54596 -0.08149 -0.54817 -0.07709 -0.55169 -0.07547 C -0.55325 -0.075 -0.55468 -0.07454 -0.55612 -0.07362 C -0.55781 -0.07246 -0.55911 -0.07061 -0.5608 -0.06968 C -0.56276 -0.06852 -0.56497 -0.06829 -0.56692 -0.0676 C -0.57487 -0.06459 -0.57526 -0.06343 -0.58216 -0.06158 C -0.58502 -0.06088 -0.58828 -0.06065 -0.59127 -0.05973 C -0.59453 -0.05857 -0.59752 -0.05695 -0.60039 -0.05579 L -0.60495 -0.05371 C -0.60664 -0.05301 -0.60833 -0.05255 -0.60963 -0.05162 C -0.61159 -0.05047 -0.6138 -0.04908 -0.61562 -0.04769 C -0.61718 -0.04653 -0.61875 -0.04468 -0.62044 -0.04375 C -0.62734 -0.03982 -0.625 -0.04352 -0.63086 -0.03982 C -0.63255 -0.03866 -0.63359 -0.03658 -0.63541 -0.03588 C -0.63802 -0.03449 -0.64049 -0.03473 -0.6431 -0.0338 C -0.65143 -0.03102 -0.64401 -0.03172 -0.65534 -0.02987 C -0.66093 -0.02894 -0.6664 -0.02848 -0.672 -0.02778 C -0.6858 -0.02338 -0.66901 -0.02848 -0.69192 -0.02385 C -0.69401 -0.02338 -0.69583 -0.02246 -0.69804 -0.02176 C -0.70052 -0.02107 -0.70299 -0.02061 -0.70534 -0.01991 L -0.80755 -0.02176 C -0.8138 -0.02199 -0.81979 -0.02292 -0.82591 -0.02385 C -0.82799 -0.02408 -0.82995 -0.02547 -0.83203 -0.02593 C -0.83606 -0.02662 -0.84023 -0.02709 -0.84414 -0.02778 C -0.85573 -0.03287 -0.85026 -0.03102 -0.86093 -0.0338 C -0.86315 -0.03519 -0.86497 -0.03658 -0.86731 -0.03774 C -0.86862 -0.03866 -0.87005 -0.03889 -0.87148 -0.03982 C -0.87317 -0.04074 -0.87448 -0.0426 -0.8763 -0.04375 C -0.87799 -0.04514 -0.88034 -0.0463 -0.88255 -0.04769 L -0.89153 -0.05973 C -0.89635 -0.06598 -0.89739 -0.06783 -0.90377 -0.07362 C -0.90599 -0.0757 -0.90872 -0.07755 -0.91146 -0.07963 C -0.91289 -0.08079 -0.91419 -0.08264 -0.91575 -0.08357 C -0.9181 -0.08473 -0.92109 -0.08496 -0.92343 -0.08542 C -0.92487 -0.08681 -0.9263 -0.08843 -0.92812 -0.08959 C -0.92955 -0.09051 -0.93112 -0.09051 -0.93255 -0.09144 C -0.93567 -0.09375 -0.9388 -0.09676 -0.94179 -0.09954 C -0.94323 -0.1007 -0.94466 -0.10255 -0.94622 -0.10348 C -0.9556 -0.10811 -0.95143 -0.10625 -0.95846 -0.10949 C -0.96705 -0.12084 -0.95846 -0.11135 -0.96914 -0.11737 C -0.97083 -0.11829 -0.97213 -0.12037 -0.9737 -0.1213 C -0.97643 -0.12292 -0.98203 -0.12431 -0.98463 -0.12524 C -0.9875 -0.12662 -0.99049 -0.12824 -0.99336 -0.1294 C -0.99778 -0.13056 -1.00156 -0.13149 -1.00573 -0.13334 C -1.00742 -0.13403 -1.00885 -0.13473 -1.01041 -0.13519 C -1.02096 -0.13843 -1.03099 -0.1382 -1.04218 -0.13912 C -1.05547 -0.13866 -1.06849 -0.13866 -1.08203 -0.13727 C -1.08593 -0.13681 -1.09401 -0.13334 -1.09401 -0.13311 C -1.10625 -0.12269 -1.0914 -0.13658 -1.10156 -0.12338 C -1.10312 -0.12153 -1.10481 -0.12084 -1.10625 -0.11945 C -1.10807 -0.1176 -1.10924 -0.11528 -1.11067 -0.11343 C -1.11211 -0.11181 -1.11393 -0.11088 -1.11536 -0.10949 C -1.11862 -0.10556 -1.12109 -0.10093 -1.12448 -0.09746 C -1.12669 -0.09537 -1.12864 -0.09375 -1.13073 -0.09144 C -1.13242 -0.08959 -1.13346 -0.08727 -1.13528 -0.08542 C -1.13802 -0.08264 -1.1414 -0.08033 -1.14453 -0.07755 C -1.14726 -0.075 -1.15 -0.07107 -1.15364 -0.06968 C -1.15521 -0.06899 -1.15677 -0.06852 -1.15807 -0.0676 C -1.1612 -0.06528 -1.16367 -0.06112 -1.16731 -0.05973 C -1.17044 -0.05834 -1.17356 -0.05764 -1.17643 -0.05579 C -1.17838 -0.0544 -1.18047 -0.05324 -1.18229 -0.05162 C -1.18541 -0.04954 -1.19258 -0.04329 -1.19609 -0.04167 C -1.19843 -0.04074 -1.20104 -0.04051 -1.20351 -0.03982 C -1.20521 -0.03936 -1.20664 -0.03843 -1.20807 -0.03774 C -1.21771 -0.0294 -1.20755 -0.0375 -1.22513 -0.02987 C -1.22838 -0.02824 -1.23216 -0.02662 -1.23567 -0.02593 C -1.27422 -0.01806 -1.22812 -0.02871 -1.25989 -0.02176 C -1.26276 -0.0213 -1.2651 -0.02061 -1.26758 -0.01991 C -1.27122 -0.01875 -1.27461 -0.01667 -1.27825 -0.01598 C -1.28333 -0.01482 -1.28854 -0.01459 -1.29349 -0.01389 C -1.29596 -0.0132 -1.29843 -0.01274 -1.30117 -0.01181 C -1.30312 -0.01135 -1.30508 -0.00996 -1.30703 -0.00996 C -1.31588 -0.00996 -1.32435 -0.01135 -1.33294 -0.01181 C -1.34791 -0.01852 -1.3237 -0.00857 -1.36341 -0.01598 C -1.36575 -0.01621 -1.36732 -0.01945 -1.36966 -0.01991 C -1.37669 -0.0213 -1.38385 -0.0213 -1.39101 -0.02176 L -1.39544 -0.02385 L -1.39544 -0.02362 " pathEditMode="relative" rAng="0" ptsTypes="AAAAAAAAAAAAAAAAAAAAAAAAAAAAAAAAAAAAAAAAAAAAAAAAAAAAAAAAAAAAAAAAAAAAAAAAAAAAAAAAAAAAAAAAAAAAAAAAAAAAAAAAAAAAAAAAAAAAAAAAAAAAAAAA">
                                      <p:cBhvr>
                                        <p:cTn id="181" dur="1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79" y="-606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1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3000"/>
                            </p:stCondLst>
                            <p:childTnLst>
                              <p:par>
                                <p:cTn id="19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15" presetID="32" presetClass="emph" presetSubtype="0" repeatCount="1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2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68 -0.06736 L -0.16068 -0.0669 C -0.1625 -0.06991 -0.17226 -0.08658 -0.17721 -0.09074 C -0.17956 -0.09306 -0.18229 -0.09399 -0.18463 -0.0963 C -0.18724 -0.09885 -0.19648 -0.10996 -0.19948 -0.11436 C -0.20065 -0.11574 -0.20143 -0.11806 -0.20234 -0.11968 C -0.20482 -0.12246 -0.20742 -0.12454 -0.20989 -0.12755 C -0.21289 -0.13079 -0.21588 -0.13426 -0.21888 -0.13774 C -0.22083 -0.14028 -0.22265 -0.14329 -0.22474 -0.14584 C -0.22708 -0.14838 -0.22982 -0.15093 -0.23229 -0.15348 C -0.23372 -0.1551 -0.23502 -0.15741 -0.23672 -0.1588 C -0.23867 -0.16019 -0.24062 -0.16042 -0.24258 -0.16135 C -0.24362 -0.1632 -0.2444 -0.16551 -0.2457 -0.16644 C -0.24804 -0.16899 -0.25416 -0.17246 -0.25742 -0.17454 C -0.25911 -0.17709 -0.26028 -0.1801 -0.26198 -0.18218 C -0.26523 -0.18635 -0.26875 -0.18797 -0.27226 -0.19005 C -0.27396 -0.19167 -0.27526 -0.19375 -0.27695 -0.19537 C -0.27825 -0.1963 -0.27995 -0.1963 -0.28125 -0.19792 C -0.28307 -0.2 -0.28398 -0.20371 -0.28568 -0.20579 C -0.29987 -0.22153 -0.29362 -0.21135 -0.30521 -0.22153 C -0.30807 -0.22408 -0.32383 -0.2419 -0.32448 -0.24213 C -0.32695 -0.24399 -0.32943 -0.24537 -0.3319 -0.24746 C -0.33359 -0.24885 -0.33476 -0.25116 -0.33633 -0.25278 C -0.35299 -0.26736 -0.32513 -0.23866 -0.34687 -0.26042 C -0.34831 -0.26204 -0.34974 -0.26412 -0.35117 -0.26551 C -0.35312 -0.2676 -0.35521 -0.26899 -0.35729 -0.27107 C -0.35976 -0.27338 -0.36198 -0.27662 -0.36458 -0.27871 C -0.36653 -0.28033 -0.36862 -0.28033 -0.37057 -0.28149 C -0.37318 -0.28287 -0.37552 -0.28496 -0.37799 -0.28658 C -0.37956 -0.2875 -0.38099 -0.28843 -0.38242 -0.28912 C -0.39114 -0.29931 -0.38255 -0.29051 -0.39583 -0.29977 C -0.39831 -0.30116 -0.40104 -0.30278 -0.40338 -0.30486 C -0.40495 -0.30625 -0.40612 -0.30903 -0.40781 -0.30996 C -0.41015 -0.31158 -0.41276 -0.31181 -0.41523 -0.31274 C -0.43099 -0.32385 -0.41419 -0.31297 -0.43008 -0.32061 C -0.45091 -0.33056 -0.42838 -0.32199 -0.44648 -0.32848 C -0.44752 -0.3301 -0.44818 -0.33218 -0.44948 -0.33357 C -0.4526 -0.33681 -0.46263 -0.34213 -0.46575 -0.34399 C -0.48854 -0.35857 -0.45625 -0.33912 -0.48216 -0.3544 C -0.4875 -0.35764 -0.49323 -0.36065 -0.49857 -0.36482 C -0.51784 -0.38056 -0.50716 -0.37524 -0.5194 -0.38056 C -0.52083 -0.38241 -0.52226 -0.38449 -0.5237 -0.38565 C -0.52591 -0.3875 -0.53229 -0.39005 -0.53424 -0.39098 C -0.54166 -0.40093 -0.53893 -0.39885 -0.54909 -0.40417 C -0.55299 -0.40579 -0.56107 -0.40926 -0.56107 -0.40903 C -0.56302 -0.41111 -0.56497 -0.41274 -0.56693 -0.41436 C -0.57187 -0.41829 -0.57708 -0.42061 -0.5819 -0.425 C -0.5931 -0.43473 -0.5875 -0.43172 -0.59831 -0.43542 C -0.60143 -0.43774 -0.60651 -0.44144 -0.61015 -0.44306 C -0.61406 -0.44514 -0.61797 -0.44676 -0.622 -0.44838 C -0.62344 -0.45 -0.62487 -0.45209 -0.62656 -0.45371 C -0.62786 -0.45486 -0.62943 -0.45556 -0.63099 -0.45625 C -0.63528 -0.45811 -0.63984 -0.45949 -0.64427 -0.46135 C -0.64948 -0.46736 -0.65104 -0.46991 -0.65768 -0.47454 C -0.66211 -0.47732 -0.66666 -0.47917 -0.67109 -0.48241 C -0.67357 -0.48403 -0.67591 -0.48588 -0.67851 -0.4875 C -0.68568 -0.49167 -0.69023 -0.49005 -0.69791 -0.49815 C -0.70156 -0.50186 -0.70703 -0.50787 -0.71133 -0.51088 C -0.71419 -0.51297 -0.71758 -0.51297 -0.72018 -0.51621 C -0.7306 -0.52824 -0.71745 -0.51389 -0.73203 -0.52662 C -0.73476 -0.52871 -0.73698 -0.53218 -0.73958 -0.53449 C -0.74088 -0.53588 -0.74271 -0.53588 -0.74401 -0.53704 C -0.74909 -0.5419 -0.75403 -0.54723 -0.75885 -0.55278 C -0.76028 -0.5544 -0.76185 -0.55649 -0.76328 -0.55787 C -0.76575 -0.55996 -0.76836 -0.56111 -0.77083 -0.5632 C -0.77135 -0.56366 -0.79114 -0.5838 -0.79609 -0.58912 C -0.80937 -0.60371 -0.80351 -0.59977 -0.8125 -0.60486 C -0.83099 -0.62894 -0.80273 -0.59306 -0.82734 -0.62014 C -0.84349 -0.63866 -0.8263 -0.625 -0.84219 -0.63635 C -0.85781 -0.65787 -0.84088 -0.63588 -0.85846 -0.65463 C -0.86068 -0.65649 -0.8625 -0.65996 -0.86458 -0.66227 C -0.86693 -0.66528 -0.8694 -0.66783 -0.87187 -0.67014 C -0.87383 -0.67223 -0.87604 -0.67315 -0.87799 -0.67547 C -0.8806 -0.67871 -0.88294 -0.68195 -0.88528 -0.68588 C -0.88698 -0.68797 -0.88815 -0.69144 -0.88971 -0.69329 C -0.89166 -0.69584 -0.89401 -0.69676 -0.8957 -0.69885 C -0.89948 -0.70348 -0.90273 -0.70926 -0.90625 -0.71459 C -0.91588 -0.72871 -0.90807 -0.71621 -0.91966 -0.73033 C -0.92357 -0.73496 -0.92721 -0.74121 -0.93138 -0.74584 C -0.93424 -0.74908 -0.93776 -0.75024 -0.94036 -0.75371 C -0.94375 -0.75811 -0.94596 -0.76482 -0.94935 -0.76922 C -0.95456 -0.77616 -0.96041 -0.78102 -0.96562 -0.7875 C -0.96836 -0.79051 -0.97057 -0.79491 -0.97304 -0.79792 C -0.97604 -0.80186 -0.97916 -0.80463 -0.98203 -0.80857 C -0.98424 -0.81158 -0.98568 -0.81598 -0.98789 -0.81875 C -1.00195 -0.83797 -0.98906 -0.81412 -1.00286 -0.83727 C -1.00846 -0.84653 -1.0138 -0.85625 -1.01927 -0.86551 C -1.0207 -0.86829 -1.022 -0.8713 -1.0237 -0.87338 C -1.0276 -0.87917 -1.03216 -0.88473 -1.03554 -0.8919 C -1.04375 -0.9088 -1.03242 -0.88936 -1.04297 -0.91019 C -1.04635 -0.91644 -1.05 -0.92246 -1.05338 -0.92848 C -1.05586 -0.93241 -1.05807 -0.93774 -1.06094 -0.94144 C -1.06536 -0.94746 -1.06966 -0.9544 -1.07435 -0.95973 C -1.09479 -0.98357 -1.0737 -0.9588 -1.08919 -0.97824 C -1.09388 -0.98357 -1.09466 -0.98357 -1.09948 -0.99098 C -1.10117 -0.99352 -1.10247 -0.99653 -1.10403 -0.99885 C -1.10534 -1.00093 -1.10716 -1.00232 -1.10846 -1.00417 C -1.10963 -1.00579 -1.11041 -1.00764 -1.11146 -1.00949 C -1.11732 -1.01806 -1.12265 -1.02269 -1.12943 -1.03033 C -1.13086 -1.0338 -1.13229 -1.03704 -1.13385 -1.04074 C -1.13476 -1.04329 -1.13554 -1.04607 -1.13672 -1.04838 C -1.13854 -1.05232 -1.14088 -1.0551 -1.14284 -1.05903 C -1.14544 -1.06482 -1.14739 -1.07153 -1.15013 -1.07709 C -1.15234 -1.08172 -1.15482 -1.08588 -1.15768 -1.08982 C -1.16133 -1.09561 -1.16614 -1.09908 -1.1694 -1.10556 C -1.17252 -1.11158 -1.17513 -1.11829 -1.17838 -1.12385 C -1.17969 -1.12616 -1.18164 -1.12686 -1.18281 -1.12917 C -1.18659 -1.13565 -1.18958 -1.14352 -1.19323 -1.15 C -1.19492 -1.15278 -1.19726 -1.15486 -1.19922 -1.15787 C -1.20989 -1.17431 -1.19557 -1.15973 -1.21693 -1.18658 C -1.21914 -1.18912 -1.222 -1.19005 -1.22422 -1.1919 C -1.24323 -1.21713 -1.23294 -1.20463 -1.2556 -1.22801 L -1.2556 -1.22778 C -1.25911 -1.23241 -1.26263 -1.23681 -1.26601 -1.24121 C -1.26862 -1.24445 -1.27083 -1.24838 -1.27357 -1.25139 C -1.27526 -1.25371 -1.2776 -1.25463 -1.27943 -1.25695 C -1.2806 -1.25811 -1.28138 -1.26042 -1.28229 -1.26204 C -1.28607 -1.26667 -1.29075 -1.27014 -1.29427 -1.275 C -1.29544 -1.27662 -1.29635 -1.27848 -1.29739 -1.28033 C -1.30039 -1.30209 -1.29661 -1.28033 -1.30182 -1.29838 C -1.30247 -1.30116 -1.30286 -1.30371 -1.30325 -1.30649 C -1.30377 -1.30973 -1.30377 -1.31366 -1.30469 -1.3169 C -1.30638 -1.32246 -1.30846 -1.32593 -1.31068 -1.3301 L -1.31068 -1.32963 " pathEditMode="relative" rAng="0" ptsTypes="AAAAAAAAAAAAAAAAAAAAAAAAAAAAAAAAAAAAAAAAAAAAAAAAAAAAAAAAAAAAAAAAAAAAAAAAAAAAAAAAAAAAAAAAAAAAAAAAAAAAAAAAAAAAAAAAAAAAAAAAAAAA">
                                      <p:cBhvr>
                                        <p:cTn id="248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-6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5 0.03148 L -0.16055 0.03195 L -1.13437 0.02847 C -1.14193 0.02847 -1.15716 0.025 -1.16562 0.02269 C -1.16914 0.02176 -1.17252 0.02037 -1.17617 0.01991 C -1.19453 0.0169 -1.20703 0.01783 -1.22474 0.01389 C -1.23164 0.0125 -1.23867 0.01111 -1.24557 0.0081 C -1.24779 0.00741 -1.25 0.00533 -1.25234 0.00533 C -1.29245 0.0044 -1.33242 0.00533 -1.37239 0.00533 " pathEditMode="relative" rAng="0" ptsTypes="AAAAAAAAA">
                                      <p:cBhvr>
                                        <p:cTn id="251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9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26435 L -0.00299 -0.26435 C -0.0026 -0.31273 -0.00325 -0.36134 -0.00169 -0.40949 C -0.00156 -0.4169 0.00091 -0.42361 0.00222 -0.43056 L 0.00352 -0.4375 L 0.00612 -0.45162 C 0.00899 -0.4875 0.00729 -0.47361 0.01016 -0.49375 C 0.00925 -0.51945 0.00886 -0.54537 0.00742 -0.57083 C 0.00716 -0.57662 0.0056 -0.58171 0.00482 -0.58727 C 0.00339 -0.59815 0.00156 -0.60903 0.00091 -0.62014 C -1.66667E-6 -0.63403 -0.00091 -0.64815 -0.00169 -0.66204 C -0.00195 -0.66667 -0.00416 -0.7088 -0.00573 -0.72292 C -0.01094 -0.77338 -0.00508 -0.71806 -0.01224 -0.76042 C -0.01393 -0.77037 -0.01484 -0.78056 -0.01614 -0.79074 C -0.01849 -0.84491 -0.01627 -0.80139 -0.01888 -0.8375 C -0.01927 -0.84468 -0.01953 -0.85162 -0.02018 -0.85857 C -0.02083 -0.86574 -0.02213 -0.87269 -0.02278 -0.87963 C -0.02344 -0.88658 -0.0237 -0.89375 -0.02409 -0.9007 C -0.025 -0.91713 -0.02578 -0.93357 -0.02669 -0.94977 L -0.0293 -0.9919 L -0.0306 -1.01296 C -0.03021 -1.09491 -0.03021 -1.17685 -0.0293 -1.25857 C -0.0293 -1.26343 -0.02825 -1.26806 -0.02799 -1.27269 C -0.02565 -1.3294 -0.02982 -1.30556 -0.02539 -1.3287 C -0.025 -1.34352 -0.02474 -1.35833 -0.02409 -1.37315 C -0.02396 -1.37708 -0.02318 -1.38079 -0.02278 -1.38472 C -0.02226 -1.38935 -0.02187 -1.39421 -0.02148 -1.39884 C -0.02057 -1.43843 -0.01927 -1.49884 -0.01888 -1.53681 C -0.01862 -1.55556 -0.01888 -1.57431 -0.01888 -1.59306 L -0.01888 -1.59306 " pathEditMode="relative" ptsTypes="AAAAAAAAAAAAAAAAAAAAAAAAAAAAAA">
                                      <p:cBhvr>
                                        <p:cTn id="254" dur="8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79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44198" y="6498222"/>
            <a:ext cx="861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</a:rPr>
              <a:t>Yönerge : Zümra’nın sorusundan hareketle resimdeki çocukların yanlış davranışları buldurulur.</a:t>
            </a:r>
            <a:endParaRPr lang="tr-TR" sz="1600" dirty="0">
              <a:solidFill>
                <a:srgbClr val="0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84" y="665085"/>
            <a:ext cx="6112222" cy="4776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2 - 2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115633" y="6468980"/>
            <a:ext cx="596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Her yemek yeme kuralı için </a:t>
            </a:r>
            <a:r>
              <a:rPr lang="tr-TR" dirty="0" err="1" smtClean="0">
                <a:solidFill>
                  <a:srgbClr val="FFFFFF"/>
                </a:solidFill>
              </a:rPr>
              <a:t>bütona</a:t>
            </a:r>
            <a:r>
              <a:rPr lang="tr-TR" dirty="0" smtClean="0">
                <a:solidFill>
                  <a:srgbClr val="FFFFFF"/>
                </a:solidFill>
              </a:rPr>
              <a:t> 1 kez tıkla.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38" y="6429054"/>
            <a:ext cx="465223" cy="46522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44" y="1546244"/>
            <a:ext cx="4515602" cy="3955527"/>
          </a:xfrm>
          <a:prstGeom prst="rect">
            <a:avLst/>
          </a:prstGeom>
        </p:spPr>
      </p:pic>
      <p:sp>
        <p:nvSpPr>
          <p:cNvPr id="7" name="Büton"/>
          <p:cNvSpPr/>
          <p:nvPr/>
        </p:nvSpPr>
        <p:spPr>
          <a:xfrm>
            <a:off x="6657474" y="5862892"/>
            <a:ext cx="2593021" cy="4974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Yemek Yeme Kuralları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38" y="1579977"/>
            <a:ext cx="3775242" cy="377524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1" y="1709924"/>
            <a:ext cx="5869055" cy="323223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71" y="1862324"/>
            <a:ext cx="2424174" cy="323223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7" y="1602694"/>
            <a:ext cx="5347421" cy="356138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56" y="2028094"/>
            <a:ext cx="5347421" cy="3021292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7" y="1682091"/>
            <a:ext cx="5456414" cy="3619422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lerimi-yika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miz-bir-or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iyeceklerimden-veri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lime-alip-dolasm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gzimi-sapirdatm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slenmem-biti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7" y="465030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042610" y="1331957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resimdeki çocuklardan hangisi temizlik ve görgü kurallarına uyuyor ?</a:t>
            </a:r>
          </a:p>
        </p:txBody>
      </p:sp>
      <p:sp>
        <p:nvSpPr>
          <p:cNvPr id="24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4285978" y="5051075"/>
            <a:ext cx="612000" cy="61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7384933" y="5045397"/>
            <a:ext cx="612000" cy="61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3412751" y="2673596"/>
            <a:ext cx="2358454" cy="2268560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34" y="2733548"/>
            <a:ext cx="2239575" cy="2169374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6553301" y="2647410"/>
            <a:ext cx="2275267" cy="232487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26" y="2723983"/>
            <a:ext cx="2167615" cy="2161007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7" y="-112295"/>
            <a:ext cx="7507577" cy="71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49" y="664792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3970522" y="664792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Sağlıklı beslenmek için hangi besinleri çantamıza koymalıyız ?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43" y="2270840"/>
            <a:ext cx="2833423" cy="3353164"/>
          </a:xfrm>
          <a:prstGeom prst="rect">
            <a:avLst/>
          </a:prstGeom>
        </p:spPr>
      </p:pic>
      <p:pic>
        <p:nvPicPr>
          <p:cNvPr id="5" name="süt">
            <a:hlinkClick r:id="" action="ppaction://noaction">
              <a:snd r:embed="rId10" name="aferinyeni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27" y="3079587"/>
            <a:ext cx="1304925" cy="733425"/>
          </a:xfrm>
          <a:prstGeom prst="rect">
            <a:avLst/>
          </a:prstGeom>
        </p:spPr>
      </p:pic>
      <p:pic>
        <p:nvPicPr>
          <p:cNvPr id="6" name="portakal">
            <a:hlinkClick r:id="" action="ppaction://noaction">
              <a:snd r:embed="rId10" name="aferinyeni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15" y="3985269"/>
            <a:ext cx="1352550" cy="781050"/>
          </a:xfrm>
          <a:prstGeom prst="rect">
            <a:avLst/>
          </a:prstGeom>
        </p:spPr>
      </p:pic>
      <p:pic>
        <p:nvPicPr>
          <p:cNvPr id="7" name="kola">
            <a:hlinkClick r:id="" action="ppaction://noaction">
              <a:snd r:embed="rId13" name="olmadiyeni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09" y="3975606"/>
            <a:ext cx="1323975" cy="762000"/>
          </a:xfrm>
          <a:prstGeom prst="rect">
            <a:avLst/>
          </a:prstGeom>
        </p:spPr>
      </p:pic>
      <p:pic>
        <p:nvPicPr>
          <p:cNvPr id="8" name="hamburger">
            <a:hlinkClick r:id="" action="ppaction://noaction">
              <a:snd r:embed="rId13" name="olmadiyeni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65" y="2145331"/>
            <a:ext cx="1333500" cy="762000"/>
          </a:xfrm>
          <a:prstGeom prst="rect">
            <a:avLst/>
          </a:prstGeom>
        </p:spPr>
      </p:pic>
      <p:pic>
        <p:nvPicPr>
          <p:cNvPr id="9" name="sandvic">
            <a:hlinkClick r:id="" action="ppaction://noaction">
              <a:snd r:embed="rId13" name="olmadiyeni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4" y="3067050"/>
            <a:ext cx="1333500" cy="752475"/>
          </a:xfrm>
          <a:prstGeom prst="rect">
            <a:avLst/>
          </a:prstGeom>
        </p:spPr>
      </p:pic>
      <p:pic>
        <p:nvPicPr>
          <p:cNvPr id="10" name="elma">
            <a:hlinkClick r:id="" action="ppaction://noaction">
              <a:snd r:embed="rId10" name="aferinyeni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4" y="2154718"/>
            <a:ext cx="1323975" cy="742950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4.375E-6 0.00023 C -0.07994 0.0074 0.04441 -0.00394 -0.12291 0.00555 C -0.12539 0.00555 -0.1276 0.0074 -0.13007 0.00833 C -0.13294 0.00926 -0.13593 0.00995 -0.1388 0.01111 C -0.16888 0.02176 -0.15299 0.01805 -0.17786 0.02245 C -0.1802 0.02338 -0.18268 0.02407 -0.18489 0.02523 C -0.18645 0.02592 -0.18776 0.02731 -0.18932 0.02824 C -0.19127 0.02916 -0.19322 0.02986 -0.19505 0.03102 C -0.19648 0.03194 -0.19791 0.0331 -0.19934 0.03379 C -0.20768 0.03773 -0.20494 0.03495 -0.21237 0.03958 C -0.21536 0.0412 -0.21809 0.04375 -0.22109 0.04514 C -0.22565 0.04745 -0.22708 0.04791 -0.23125 0.05069 C -0.23372 0.05277 -0.23606 0.05416 -0.23841 0.05671 C -0.24049 0.05879 -0.24192 0.06342 -0.24427 0.06504 C -0.247 0.06736 -0.25 0.06713 -0.25286 0.06782 C -0.25585 0.0699 -0.25846 0.07222 -0.26158 0.07361 L -0.27304 0.07916 C -0.27447 0.08102 -0.27578 0.08333 -0.27734 0.08495 C -0.28424 0.0919 -0.28424 0.08865 -0.29036 0.09629 C -0.29726 0.10463 -0.29466 0.10509 -0.30195 0.11065 C -0.30572 0.11319 -0.30859 0.11296 -0.3121 0.1162 C -0.31367 0.11759 -0.3151 0.11967 -0.3164 0.12176 C -0.31849 0.12523 -0.31953 0.13148 -0.32226 0.1331 C -0.32369 0.13426 -0.32513 0.13472 -0.32656 0.13611 C -0.33541 0.1449 -0.32591 0.13889 -0.33671 0.15301 L -0.34101 0.15856 C -0.34283 0.16458 -0.34583 0.16944 -0.34674 0.17592 L -0.34804 0.18727 L -0.34804 0.18773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2.91667E-6 0.00023 C -0.00495 0.00069 -0.0099 0.00115 -0.01459 0.00231 C -0.01771 0.00277 -0.02058 0.00416 -0.02344 0.00486 L -0.04375 0.00972 C -0.05287 0.01157 -0.05703 0.0125 -0.06563 0.01458 C -0.06862 0.01527 -0.07149 0.01643 -0.07448 0.01713 C -0.08399 0.01944 -0.09076 0.0206 -0.10052 0.02222 C -0.103 0.02291 -0.1056 0.02314 -0.10795 0.02476 C -0.10951 0.02569 -0.11055 0.02893 -0.11224 0.02963 C -0.11602 0.03125 -0.12005 0.03101 -0.12396 0.03194 C -0.1444 0.03703 -0.1181 0.03217 -0.1487 0.03703 C -0.15391 0.03912 -0.15625 0.04027 -0.16185 0.04189 C -0.16524 0.04282 -0.16862 0.04351 -0.17201 0.04467 C -0.17787 0.04351 -0.1836 0.04328 -0.18946 0.04189 C -0.19102 0.04166 -0.19232 0.03958 -0.19388 0.03935 C -0.20808 0.03703 -0.21003 0.03703 -0.21849 0.03703 L -0.21849 0.03726 " pathEditMode="relative" rAng="0" ptsTypes="AAAAAAAAAAAAA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0.00023 C -0.00703 -0.00115 -0.01407 -0.00092 -0.02084 -0.00277 C -0.02839 -0.00463 -0.03555 -0.01018 -0.0431 -0.01203 C -0.06602 -0.01759 -0.05599 -0.01527 -0.07344 -0.01921 C -0.07617 -0.02083 -0.07891 -0.02291 -0.08177 -0.02407 C -0.08503 -0.02523 -0.08828 -0.02546 -0.09154 -0.02639 L -0.10808 -0.03102 L -0.11628 -0.03333 C -0.13073 -0.0456 -0.11068 -0.02986 -0.13164 -0.04074 C -0.13321 -0.04143 -0.13412 -0.04444 -0.13581 -0.04537 C -0.13841 -0.04676 -0.14141 -0.04652 -0.14414 -0.04768 C -0.14909 -0.04977 -0.15339 -0.05277 -0.15795 -0.05717 C -0.15938 -0.05879 -0.16055 -0.06088 -0.16211 -0.06203 C -0.16407 -0.06342 -0.17292 -0.06597 -0.17448 -0.06666 C -0.17591 -0.06736 -0.17722 -0.06875 -0.17865 -0.06898 C -0.18321 -0.0699 -0.21146 -0.07338 -0.21459 -0.07361 L -0.22005 -0.07592 L -0.22005 -0.07569 " pathEditMode="relative" rAng="0" ptsTypes="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75" y="3017089"/>
            <a:ext cx="2890468" cy="2395436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9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4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82" y="3161796"/>
            <a:ext cx="2912500" cy="1985913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177961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4608" y="403646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Beslenme Saatimiz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6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8f38b99989e0a505cfe764a3e565438b22046d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169</Words>
  <Application>Microsoft Office PowerPoint</Application>
  <PresentationFormat>Geniş ekran</PresentationFormat>
  <Paragraphs>72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Beslenme Saatimiz</dc:title>
  <dc:creator>www.mebders.com</dc:creator>
  <cp:lastModifiedBy>Muhammet Bozkurt</cp:lastModifiedBy>
  <cp:revision>390</cp:revision>
  <dcterms:created xsi:type="dcterms:W3CDTF">2015-08-22T14:52:09Z</dcterms:created>
  <dcterms:modified xsi:type="dcterms:W3CDTF">2017-10-04T13:45:18Z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