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alsamiq Sans" panose="020B0604020202020204" charset="-94"/>
      <p:regular r:id="rId9"/>
    </p:embeddedFont>
    <p:embeddedFont>
      <p:font typeface="Sailors Condense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3608745">
            <a:off x="13131359" y="5536956"/>
            <a:ext cx="5389985" cy="7741450"/>
          </a:xfrm>
          <a:custGeom>
            <a:avLst/>
            <a:gdLst/>
            <a:ahLst/>
            <a:cxnLst/>
            <a:rect l="l" t="t" r="r" b="b"/>
            <a:pathLst>
              <a:path w="5389985" h="7741450">
                <a:moveTo>
                  <a:pt x="0" y="0"/>
                </a:moveTo>
                <a:lnTo>
                  <a:pt x="5389985" y="0"/>
                </a:lnTo>
                <a:lnTo>
                  <a:pt x="5389985" y="7741450"/>
                </a:lnTo>
                <a:lnTo>
                  <a:pt x="0" y="774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38182">
            <a:off x="14896141" y="-1295887"/>
            <a:ext cx="4442087" cy="5854481"/>
          </a:xfrm>
          <a:custGeom>
            <a:avLst/>
            <a:gdLst/>
            <a:ahLst/>
            <a:cxnLst/>
            <a:rect l="l" t="t" r="r" b="b"/>
            <a:pathLst>
              <a:path w="4442087" h="5854481">
                <a:moveTo>
                  <a:pt x="0" y="0"/>
                </a:moveTo>
                <a:lnTo>
                  <a:pt x="4442087" y="0"/>
                </a:lnTo>
                <a:lnTo>
                  <a:pt x="4442087" y="5854481"/>
                </a:lnTo>
                <a:lnTo>
                  <a:pt x="0" y="5854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30637" flipH="1">
            <a:off x="8965956" y="-1235880"/>
            <a:ext cx="3499852" cy="6073496"/>
          </a:xfrm>
          <a:custGeom>
            <a:avLst/>
            <a:gdLst/>
            <a:ahLst/>
            <a:cxnLst/>
            <a:rect l="l" t="t" r="r" b="b"/>
            <a:pathLst>
              <a:path w="3499852" h="6073496">
                <a:moveTo>
                  <a:pt x="3499852" y="0"/>
                </a:moveTo>
                <a:lnTo>
                  <a:pt x="0" y="0"/>
                </a:lnTo>
                <a:lnTo>
                  <a:pt x="0" y="6073497"/>
                </a:lnTo>
                <a:lnTo>
                  <a:pt x="3499852" y="6073497"/>
                </a:lnTo>
                <a:lnTo>
                  <a:pt x="349985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38143">
            <a:off x="8929730" y="6253864"/>
            <a:ext cx="3572305" cy="4700401"/>
          </a:xfrm>
          <a:custGeom>
            <a:avLst/>
            <a:gdLst/>
            <a:ahLst/>
            <a:cxnLst/>
            <a:rect l="l" t="t" r="r" b="b"/>
            <a:pathLst>
              <a:path w="3572305" h="4700401">
                <a:moveTo>
                  <a:pt x="0" y="0"/>
                </a:moveTo>
                <a:lnTo>
                  <a:pt x="3572305" y="0"/>
                </a:lnTo>
                <a:lnTo>
                  <a:pt x="3572305" y="4700401"/>
                </a:lnTo>
                <a:lnTo>
                  <a:pt x="0" y="4700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38970" y="2923986"/>
            <a:ext cx="9934798" cy="482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51"/>
              </a:lnSpc>
            </a:pPr>
            <a:r>
              <a:rPr lang="en-US" sz="14399" spc="-374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FUN WITH</a:t>
            </a:r>
          </a:p>
          <a:p>
            <a:pPr algn="l">
              <a:lnSpc>
                <a:spcPts val="11951"/>
              </a:lnSpc>
            </a:pPr>
            <a:endParaRPr lang="en-US" sz="14399" spc="-374">
              <a:solidFill>
                <a:srgbClr val="3B3433"/>
              </a:solidFill>
              <a:latin typeface="Sailors Condensed"/>
              <a:ea typeface="Sailors Condensed"/>
              <a:cs typeface="Sailors Condensed"/>
              <a:sym typeface="Sailors Condensed"/>
            </a:endParaRPr>
          </a:p>
          <a:p>
            <a:pPr algn="l">
              <a:lnSpc>
                <a:spcPts val="11951"/>
              </a:lnSpc>
            </a:pPr>
            <a:r>
              <a:rPr lang="en-US" sz="14399" spc="-374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SCIENCE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150" y="311079"/>
            <a:ext cx="7121146" cy="3151107"/>
          </a:xfrm>
          <a:custGeom>
            <a:avLst/>
            <a:gdLst/>
            <a:ahLst/>
            <a:cxnLst/>
            <a:rect l="l" t="t" r="r" b="b"/>
            <a:pathLst>
              <a:path w="7121146" h="3151107">
                <a:moveTo>
                  <a:pt x="0" y="0"/>
                </a:moveTo>
                <a:lnTo>
                  <a:pt x="7121145" y="0"/>
                </a:lnTo>
                <a:lnTo>
                  <a:pt x="7121145" y="3151107"/>
                </a:lnTo>
                <a:lnTo>
                  <a:pt x="0" y="3151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5150" y="4652151"/>
            <a:ext cx="3688391" cy="5131675"/>
          </a:xfrm>
          <a:custGeom>
            <a:avLst/>
            <a:gdLst/>
            <a:ahLst/>
            <a:cxnLst/>
            <a:rect l="l" t="t" r="r" b="b"/>
            <a:pathLst>
              <a:path w="3688391" h="5131675">
                <a:moveTo>
                  <a:pt x="0" y="0"/>
                </a:moveTo>
                <a:lnTo>
                  <a:pt x="3688391" y="0"/>
                </a:lnTo>
                <a:lnTo>
                  <a:pt x="3688391" y="5131675"/>
                </a:lnTo>
                <a:lnTo>
                  <a:pt x="0" y="5131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85811" y="678838"/>
            <a:ext cx="3927123" cy="2783349"/>
          </a:xfrm>
          <a:custGeom>
            <a:avLst/>
            <a:gdLst/>
            <a:ahLst/>
            <a:cxnLst/>
            <a:rect l="l" t="t" r="r" b="b"/>
            <a:pathLst>
              <a:path w="3927123" h="2783349">
                <a:moveTo>
                  <a:pt x="0" y="0"/>
                </a:moveTo>
                <a:lnTo>
                  <a:pt x="3927123" y="0"/>
                </a:lnTo>
                <a:lnTo>
                  <a:pt x="3927123" y="2783348"/>
                </a:lnTo>
                <a:lnTo>
                  <a:pt x="0" y="27833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01739" y="5416029"/>
            <a:ext cx="3048664" cy="4145492"/>
          </a:xfrm>
          <a:custGeom>
            <a:avLst/>
            <a:gdLst/>
            <a:ahLst/>
            <a:cxnLst/>
            <a:rect l="l" t="t" r="r" b="b"/>
            <a:pathLst>
              <a:path w="3048664" h="4145492">
                <a:moveTo>
                  <a:pt x="0" y="0"/>
                </a:moveTo>
                <a:lnTo>
                  <a:pt x="3048664" y="0"/>
                </a:lnTo>
                <a:lnTo>
                  <a:pt x="3048664" y="4145491"/>
                </a:lnTo>
                <a:lnTo>
                  <a:pt x="0" y="414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36614" y="537351"/>
            <a:ext cx="815399" cy="3507092"/>
          </a:xfrm>
          <a:custGeom>
            <a:avLst/>
            <a:gdLst/>
            <a:ahLst/>
            <a:cxnLst/>
            <a:rect l="l" t="t" r="r" b="b"/>
            <a:pathLst>
              <a:path w="815399" h="3507092">
                <a:moveTo>
                  <a:pt x="0" y="0"/>
                </a:moveTo>
                <a:lnTo>
                  <a:pt x="815399" y="0"/>
                </a:lnTo>
                <a:lnTo>
                  <a:pt x="815399" y="3507092"/>
                </a:lnTo>
                <a:lnTo>
                  <a:pt x="0" y="35070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40324" y="3284336"/>
            <a:ext cx="1522075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lab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52104" y="7166757"/>
            <a:ext cx="3590726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scientist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90810" y="7336375"/>
            <a:ext cx="5115205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microscope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5810" y="3629070"/>
            <a:ext cx="3927123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goggles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6344" y="3970128"/>
            <a:ext cx="2284466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tube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6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40737"/>
            <a:ext cx="1660883" cy="4114800"/>
          </a:xfrm>
          <a:custGeom>
            <a:avLst/>
            <a:gdLst/>
            <a:ahLst/>
            <a:cxnLst/>
            <a:rect l="l" t="t" r="r" b="b"/>
            <a:pathLst>
              <a:path w="1660883" h="4114800">
                <a:moveTo>
                  <a:pt x="0" y="0"/>
                </a:moveTo>
                <a:lnTo>
                  <a:pt x="1660883" y="0"/>
                </a:lnTo>
                <a:lnTo>
                  <a:pt x="16608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57279" y="1028700"/>
            <a:ext cx="4052956" cy="2576584"/>
          </a:xfrm>
          <a:custGeom>
            <a:avLst/>
            <a:gdLst/>
            <a:ahLst/>
            <a:cxnLst/>
            <a:rect l="l" t="t" r="r" b="b"/>
            <a:pathLst>
              <a:path w="4052956" h="2576584">
                <a:moveTo>
                  <a:pt x="0" y="0"/>
                </a:moveTo>
                <a:lnTo>
                  <a:pt x="4052956" y="0"/>
                </a:lnTo>
                <a:lnTo>
                  <a:pt x="4052956" y="2576584"/>
                </a:lnTo>
                <a:lnTo>
                  <a:pt x="0" y="2576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9" b="-13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79273" y="340737"/>
            <a:ext cx="2782634" cy="4114800"/>
          </a:xfrm>
          <a:custGeom>
            <a:avLst/>
            <a:gdLst/>
            <a:ahLst/>
            <a:cxnLst/>
            <a:rect l="l" t="t" r="r" b="b"/>
            <a:pathLst>
              <a:path w="2782634" h="4114800">
                <a:moveTo>
                  <a:pt x="0" y="0"/>
                </a:moveTo>
                <a:lnTo>
                  <a:pt x="2782633" y="0"/>
                </a:lnTo>
                <a:lnTo>
                  <a:pt x="27826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7710" y="5478585"/>
            <a:ext cx="3431825" cy="2728301"/>
          </a:xfrm>
          <a:custGeom>
            <a:avLst/>
            <a:gdLst/>
            <a:ahLst/>
            <a:cxnLst/>
            <a:rect l="l" t="t" r="r" b="b"/>
            <a:pathLst>
              <a:path w="3431825" h="2728301">
                <a:moveTo>
                  <a:pt x="0" y="0"/>
                </a:moveTo>
                <a:lnTo>
                  <a:pt x="3431825" y="0"/>
                </a:lnTo>
                <a:lnTo>
                  <a:pt x="3431825" y="2728301"/>
                </a:lnTo>
                <a:lnTo>
                  <a:pt x="0" y="2728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57279" y="5143500"/>
            <a:ext cx="2494597" cy="4114800"/>
          </a:xfrm>
          <a:custGeom>
            <a:avLst/>
            <a:gdLst/>
            <a:ahLst/>
            <a:cxnLst/>
            <a:rect l="l" t="t" r="r" b="b"/>
            <a:pathLst>
              <a:path w="2494597" h="4114800">
                <a:moveTo>
                  <a:pt x="0" y="0"/>
                </a:moveTo>
                <a:lnTo>
                  <a:pt x="2494598" y="0"/>
                </a:lnTo>
                <a:lnTo>
                  <a:pt x="2494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10235" y="4785335"/>
            <a:ext cx="3011760" cy="4114800"/>
          </a:xfrm>
          <a:custGeom>
            <a:avLst/>
            <a:gdLst/>
            <a:ahLst/>
            <a:cxnLst/>
            <a:rect l="l" t="t" r="r" b="b"/>
            <a:pathLst>
              <a:path w="3011760" h="4114800">
                <a:moveTo>
                  <a:pt x="0" y="0"/>
                </a:moveTo>
                <a:lnTo>
                  <a:pt x="3011760" y="0"/>
                </a:lnTo>
                <a:lnTo>
                  <a:pt x="30117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43913" y="1638029"/>
            <a:ext cx="2556629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bottle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51278" y="3272108"/>
            <a:ext cx="1792721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67479" y="1638029"/>
            <a:ext cx="2262359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glass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19534" y="6252463"/>
            <a:ext cx="1719265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box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3999" y="6252463"/>
            <a:ext cx="1147387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jar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70590" y="6252463"/>
            <a:ext cx="2474210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brush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530" y="392654"/>
            <a:ext cx="5047041" cy="3747428"/>
          </a:xfrm>
          <a:custGeom>
            <a:avLst/>
            <a:gdLst/>
            <a:ahLst/>
            <a:cxnLst/>
            <a:rect l="l" t="t" r="r" b="b"/>
            <a:pathLst>
              <a:path w="5047041" h="3747428">
                <a:moveTo>
                  <a:pt x="0" y="0"/>
                </a:moveTo>
                <a:lnTo>
                  <a:pt x="5047041" y="0"/>
                </a:lnTo>
                <a:lnTo>
                  <a:pt x="5047041" y="3747428"/>
                </a:lnTo>
                <a:lnTo>
                  <a:pt x="0" y="3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6225" y="5625150"/>
            <a:ext cx="4723650" cy="1995742"/>
          </a:xfrm>
          <a:custGeom>
            <a:avLst/>
            <a:gdLst/>
            <a:ahLst/>
            <a:cxnLst/>
            <a:rect l="l" t="t" r="r" b="b"/>
            <a:pathLst>
              <a:path w="4723650" h="1995742">
                <a:moveTo>
                  <a:pt x="0" y="0"/>
                </a:moveTo>
                <a:lnTo>
                  <a:pt x="4723650" y="0"/>
                </a:lnTo>
                <a:lnTo>
                  <a:pt x="4723650" y="1995742"/>
                </a:lnTo>
                <a:lnTo>
                  <a:pt x="0" y="1995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54795" y="1735433"/>
            <a:ext cx="6462426" cy="1680231"/>
          </a:xfrm>
          <a:custGeom>
            <a:avLst/>
            <a:gdLst/>
            <a:ahLst/>
            <a:cxnLst/>
            <a:rect l="l" t="t" r="r" b="b"/>
            <a:pathLst>
              <a:path w="6462426" h="1680231">
                <a:moveTo>
                  <a:pt x="0" y="0"/>
                </a:moveTo>
                <a:lnTo>
                  <a:pt x="6462426" y="0"/>
                </a:lnTo>
                <a:lnTo>
                  <a:pt x="6462426" y="1680230"/>
                </a:lnTo>
                <a:lnTo>
                  <a:pt x="0" y="16802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34817" y="4744102"/>
            <a:ext cx="2957975" cy="3223951"/>
          </a:xfrm>
          <a:custGeom>
            <a:avLst/>
            <a:gdLst/>
            <a:ahLst/>
            <a:cxnLst/>
            <a:rect l="l" t="t" r="r" b="b"/>
            <a:pathLst>
              <a:path w="2957975" h="3223951">
                <a:moveTo>
                  <a:pt x="0" y="0"/>
                </a:moveTo>
                <a:lnTo>
                  <a:pt x="2957975" y="0"/>
                </a:lnTo>
                <a:lnTo>
                  <a:pt x="2957975" y="3223951"/>
                </a:lnTo>
                <a:lnTo>
                  <a:pt x="0" y="3223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54174" y="208968"/>
            <a:ext cx="3191873" cy="4114800"/>
          </a:xfrm>
          <a:custGeom>
            <a:avLst/>
            <a:gdLst/>
            <a:ahLst/>
            <a:cxnLst/>
            <a:rect l="l" t="t" r="r" b="b"/>
            <a:pathLst>
              <a:path w="3191873" h="4114800">
                <a:moveTo>
                  <a:pt x="0" y="0"/>
                </a:moveTo>
                <a:lnTo>
                  <a:pt x="3191872" y="0"/>
                </a:lnTo>
                <a:lnTo>
                  <a:pt x="31918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03538" y="5143500"/>
            <a:ext cx="2149983" cy="4114800"/>
          </a:xfrm>
          <a:custGeom>
            <a:avLst/>
            <a:gdLst/>
            <a:ahLst/>
            <a:cxnLst/>
            <a:rect l="l" t="t" r="r" b="b"/>
            <a:pathLst>
              <a:path w="2149983" h="4114800">
                <a:moveTo>
                  <a:pt x="0" y="0"/>
                </a:moveTo>
                <a:lnTo>
                  <a:pt x="2149983" y="0"/>
                </a:lnTo>
                <a:lnTo>
                  <a:pt x="21499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36960" y="3987682"/>
            <a:ext cx="1442180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soil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19514" y="3379974"/>
            <a:ext cx="3524686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pebbles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85370" y="3987682"/>
            <a:ext cx="2340429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plant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06318" y="6762494"/>
            <a:ext cx="3333882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flowers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19514" y="7661270"/>
            <a:ext cx="2694285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beans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65144" y="7468492"/>
            <a:ext cx="2813988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seed</a:t>
            </a:r>
            <a:r>
              <a:rPr lang="tr-TR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s</a:t>
            </a:r>
            <a:endParaRPr lang="en-US" sz="8002" spc="-208" dirty="0">
              <a:solidFill>
                <a:srgbClr val="000000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826" y="343977"/>
            <a:ext cx="3523765" cy="4114800"/>
          </a:xfrm>
          <a:custGeom>
            <a:avLst/>
            <a:gdLst/>
            <a:ahLst/>
            <a:cxnLst/>
            <a:rect l="l" t="t" r="r" b="b"/>
            <a:pathLst>
              <a:path w="3523765" h="4114800">
                <a:moveTo>
                  <a:pt x="0" y="0"/>
                </a:moveTo>
                <a:lnTo>
                  <a:pt x="3523765" y="0"/>
                </a:lnTo>
                <a:lnTo>
                  <a:pt x="3523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7013" y="500207"/>
            <a:ext cx="2414750" cy="3504255"/>
          </a:xfrm>
          <a:custGeom>
            <a:avLst/>
            <a:gdLst/>
            <a:ahLst/>
            <a:cxnLst/>
            <a:rect l="l" t="t" r="r" b="b"/>
            <a:pathLst>
              <a:path w="2414750" h="3504255">
                <a:moveTo>
                  <a:pt x="0" y="0"/>
                </a:moveTo>
                <a:lnTo>
                  <a:pt x="2414750" y="0"/>
                </a:lnTo>
                <a:lnTo>
                  <a:pt x="2414750" y="3504254"/>
                </a:lnTo>
                <a:lnTo>
                  <a:pt x="0" y="3504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04505" y="343977"/>
            <a:ext cx="2453450" cy="4114800"/>
          </a:xfrm>
          <a:custGeom>
            <a:avLst/>
            <a:gdLst/>
            <a:ahLst/>
            <a:cxnLst/>
            <a:rect l="l" t="t" r="r" b="b"/>
            <a:pathLst>
              <a:path w="2453450" h="4114800">
                <a:moveTo>
                  <a:pt x="0" y="0"/>
                </a:moveTo>
                <a:lnTo>
                  <a:pt x="2453449" y="0"/>
                </a:lnTo>
                <a:lnTo>
                  <a:pt x="24534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14938" y="5806000"/>
            <a:ext cx="3171801" cy="3452300"/>
          </a:xfrm>
          <a:custGeom>
            <a:avLst/>
            <a:gdLst/>
            <a:ahLst/>
            <a:cxnLst/>
            <a:rect l="l" t="t" r="r" b="b"/>
            <a:pathLst>
              <a:path w="3171801" h="3452300">
                <a:moveTo>
                  <a:pt x="0" y="0"/>
                </a:moveTo>
                <a:lnTo>
                  <a:pt x="3171801" y="0"/>
                </a:lnTo>
                <a:lnTo>
                  <a:pt x="3171801" y="3452300"/>
                </a:lnTo>
                <a:lnTo>
                  <a:pt x="0" y="3452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86555" y="6211771"/>
            <a:ext cx="3652961" cy="3146112"/>
          </a:xfrm>
          <a:custGeom>
            <a:avLst/>
            <a:gdLst/>
            <a:ahLst/>
            <a:cxnLst/>
            <a:rect l="l" t="t" r="r" b="b"/>
            <a:pathLst>
              <a:path w="3652961" h="3146112">
                <a:moveTo>
                  <a:pt x="0" y="0"/>
                </a:moveTo>
                <a:lnTo>
                  <a:pt x="3652960" y="0"/>
                </a:lnTo>
                <a:lnTo>
                  <a:pt x="3652960" y="3146112"/>
                </a:lnTo>
                <a:lnTo>
                  <a:pt x="0" y="3146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96614" y="4285091"/>
            <a:ext cx="4102884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magnifier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76805" y="3950724"/>
            <a:ext cx="2034958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glue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85468" y="4171512"/>
            <a:ext cx="5578531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paper towel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31229" y="6417011"/>
            <a:ext cx="1304959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ice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33659" y="7024719"/>
            <a:ext cx="3526707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scissors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620" y="165496"/>
            <a:ext cx="5029200" cy="4114800"/>
          </a:xfrm>
          <a:custGeom>
            <a:avLst/>
            <a:gdLst/>
            <a:ahLst/>
            <a:cxnLst/>
            <a:rect l="l" t="t" r="r" b="b"/>
            <a:pathLst>
              <a:path w="5029200" h="41148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44612" y="165496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7067" y="165496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3091" y="5612184"/>
            <a:ext cx="2866259" cy="2873443"/>
          </a:xfrm>
          <a:custGeom>
            <a:avLst/>
            <a:gdLst/>
            <a:ahLst/>
            <a:cxnLst/>
            <a:rect l="l" t="t" r="r" b="b"/>
            <a:pathLst>
              <a:path w="2866259" h="2873443">
                <a:moveTo>
                  <a:pt x="0" y="0"/>
                </a:moveTo>
                <a:lnTo>
                  <a:pt x="2866259" y="0"/>
                </a:lnTo>
                <a:lnTo>
                  <a:pt x="2866259" y="2873443"/>
                </a:lnTo>
                <a:lnTo>
                  <a:pt x="0" y="2873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56457" y="5495712"/>
            <a:ext cx="3062367" cy="3106388"/>
          </a:xfrm>
          <a:custGeom>
            <a:avLst/>
            <a:gdLst/>
            <a:ahLst/>
            <a:cxnLst/>
            <a:rect l="l" t="t" r="r" b="b"/>
            <a:pathLst>
              <a:path w="3062367" h="3106388">
                <a:moveTo>
                  <a:pt x="0" y="0"/>
                </a:moveTo>
                <a:lnTo>
                  <a:pt x="3062367" y="0"/>
                </a:lnTo>
                <a:lnTo>
                  <a:pt x="3062367" y="3106388"/>
                </a:lnTo>
                <a:lnTo>
                  <a:pt x="0" y="3106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038" r="-3279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06416" y="5418524"/>
            <a:ext cx="3203699" cy="3260762"/>
          </a:xfrm>
          <a:custGeom>
            <a:avLst/>
            <a:gdLst/>
            <a:ahLst/>
            <a:cxnLst/>
            <a:rect l="l" t="t" r="r" b="b"/>
            <a:pathLst>
              <a:path w="3203699" h="3260762">
                <a:moveTo>
                  <a:pt x="0" y="0"/>
                </a:moveTo>
                <a:lnTo>
                  <a:pt x="3203699" y="0"/>
                </a:lnTo>
                <a:lnTo>
                  <a:pt x="3203699" y="3260763"/>
                </a:lnTo>
                <a:lnTo>
                  <a:pt x="0" y="32607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09191" y="4029678"/>
            <a:ext cx="2376710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plant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43189" y="4029678"/>
            <a:ext cx="2667611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water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30519" y="4127896"/>
            <a:ext cx="1477746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mix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6975" y="8333227"/>
            <a:ext cx="2791890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shake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01992" y="8333227"/>
            <a:ext cx="1423008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put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75052" y="8333227"/>
            <a:ext cx="1988680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fold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795" y="260483"/>
            <a:ext cx="2630086" cy="3825580"/>
          </a:xfrm>
          <a:custGeom>
            <a:avLst/>
            <a:gdLst/>
            <a:ahLst/>
            <a:cxnLst/>
            <a:rect l="l" t="t" r="r" b="b"/>
            <a:pathLst>
              <a:path w="2630086" h="3825580">
                <a:moveTo>
                  <a:pt x="0" y="0"/>
                </a:moveTo>
                <a:lnTo>
                  <a:pt x="2630087" y="0"/>
                </a:lnTo>
                <a:lnTo>
                  <a:pt x="2630087" y="3825580"/>
                </a:lnTo>
                <a:lnTo>
                  <a:pt x="0" y="382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42520" y="568408"/>
            <a:ext cx="3403332" cy="3517655"/>
          </a:xfrm>
          <a:custGeom>
            <a:avLst/>
            <a:gdLst/>
            <a:ahLst/>
            <a:cxnLst/>
            <a:rect l="l" t="t" r="r" b="b"/>
            <a:pathLst>
              <a:path w="3403332" h="3517655">
                <a:moveTo>
                  <a:pt x="0" y="0"/>
                </a:moveTo>
                <a:lnTo>
                  <a:pt x="3403332" y="0"/>
                </a:lnTo>
                <a:lnTo>
                  <a:pt x="3403332" y="3517655"/>
                </a:lnTo>
                <a:lnTo>
                  <a:pt x="0" y="3517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26093" y="468965"/>
            <a:ext cx="3220982" cy="3716540"/>
          </a:xfrm>
          <a:custGeom>
            <a:avLst/>
            <a:gdLst/>
            <a:ahLst/>
            <a:cxnLst/>
            <a:rect l="l" t="t" r="r" b="b"/>
            <a:pathLst>
              <a:path w="3220982" h="3716540">
                <a:moveTo>
                  <a:pt x="0" y="0"/>
                </a:moveTo>
                <a:lnTo>
                  <a:pt x="3220982" y="0"/>
                </a:lnTo>
                <a:lnTo>
                  <a:pt x="3220982" y="3716540"/>
                </a:lnTo>
                <a:lnTo>
                  <a:pt x="0" y="3716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74" r="-127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303018"/>
            <a:ext cx="3792987" cy="3940766"/>
          </a:xfrm>
          <a:custGeom>
            <a:avLst/>
            <a:gdLst/>
            <a:ahLst/>
            <a:cxnLst/>
            <a:rect l="l" t="t" r="r" b="b"/>
            <a:pathLst>
              <a:path w="3792987" h="3940766">
                <a:moveTo>
                  <a:pt x="0" y="0"/>
                </a:moveTo>
                <a:lnTo>
                  <a:pt x="3792987" y="0"/>
                </a:lnTo>
                <a:lnTo>
                  <a:pt x="3792987" y="3940766"/>
                </a:lnTo>
                <a:lnTo>
                  <a:pt x="0" y="3940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34927" y="5143500"/>
            <a:ext cx="4004128" cy="2846571"/>
          </a:xfrm>
          <a:custGeom>
            <a:avLst/>
            <a:gdLst/>
            <a:ahLst/>
            <a:cxnLst/>
            <a:rect l="l" t="t" r="r" b="b"/>
            <a:pathLst>
              <a:path w="4004128" h="2846571">
                <a:moveTo>
                  <a:pt x="0" y="0"/>
                </a:moveTo>
                <a:lnTo>
                  <a:pt x="4004127" y="0"/>
                </a:lnTo>
                <a:lnTo>
                  <a:pt x="4004127" y="2846571"/>
                </a:lnTo>
                <a:lnTo>
                  <a:pt x="0" y="28465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28696" y="4922782"/>
            <a:ext cx="3741987" cy="2960847"/>
          </a:xfrm>
          <a:custGeom>
            <a:avLst/>
            <a:gdLst/>
            <a:ahLst/>
            <a:cxnLst/>
            <a:rect l="l" t="t" r="r" b="b"/>
            <a:pathLst>
              <a:path w="3741987" h="2960847">
                <a:moveTo>
                  <a:pt x="0" y="0"/>
                </a:moveTo>
                <a:lnTo>
                  <a:pt x="3741987" y="0"/>
                </a:lnTo>
                <a:lnTo>
                  <a:pt x="3741987" y="2960847"/>
                </a:lnTo>
                <a:lnTo>
                  <a:pt x="0" y="29608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19125" y="1851281"/>
            <a:ext cx="902562" cy="136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fill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26020" y="1851281"/>
            <a:ext cx="2060980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melt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43013" y="1851281"/>
            <a:ext cx="2930192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freeze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24667" y="4637105"/>
            <a:ext cx="2025720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pour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02193" y="4637105"/>
            <a:ext cx="1743315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fold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62824" y="5244813"/>
            <a:ext cx="2105975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  <a:spcBef>
                <a:spcPct val="0"/>
              </a:spcBef>
            </a:pPr>
            <a:r>
              <a:rPr lang="en-US" sz="8002" spc="-208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drop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</Words>
  <Application>Microsoft Office PowerPoint</Application>
  <PresentationFormat>Özel</PresentationFormat>
  <Paragraphs>37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2" baseType="lpstr">
      <vt:lpstr>Balsamiq Sans</vt:lpstr>
      <vt:lpstr>Sailors Condensed</vt:lpstr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wıth scıence</dc:title>
  <cp:lastModifiedBy>azra toprak</cp:lastModifiedBy>
  <cp:revision>2</cp:revision>
  <dcterms:created xsi:type="dcterms:W3CDTF">2006-08-16T00:00:00Z</dcterms:created>
  <dcterms:modified xsi:type="dcterms:W3CDTF">2025-02-01T17:48:34Z</dcterms:modified>
  <dc:identifier>DAGd4MJDf4M</dc:identifier>
</cp:coreProperties>
</file>