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34" r:id="rId3"/>
    <p:sldId id="369" r:id="rId4"/>
    <p:sldId id="370" r:id="rId5"/>
    <p:sldId id="355" r:id="rId6"/>
    <p:sldId id="366" r:id="rId7"/>
    <p:sldId id="367" r:id="rId8"/>
    <p:sldId id="368" r:id="rId9"/>
    <p:sldId id="371" r:id="rId10"/>
    <p:sldId id="261" r:id="rId11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80E"/>
    <a:srgbClr val="FF1111"/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24.09.2017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hyperlink" Target="mailto:info@yenislayt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8.png"/><Relationship Id="rId5" Type="http://schemas.openxmlformats.org/officeDocument/2006/relationships/audio" Target="../media/audio7.wav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9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12.wav"/><Relationship Id="rId11" Type="http://schemas.openxmlformats.org/officeDocument/2006/relationships/image" Target="../media/image9.png"/><Relationship Id="rId5" Type="http://schemas.openxmlformats.org/officeDocument/2006/relationships/audio" Target="../media/audio11.wav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audio" Target="../media/audio13.wav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16.wav"/><Relationship Id="rId11" Type="http://schemas.openxmlformats.org/officeDocument/2006/relationships/image" Target="../media/image10.png"/><Relationship Id="rId5" Type="http://schemas.openxmlformats.org/officeDocument/2006/relationships/audio" Target="../media/audio15.wav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14.wav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audio" Target="../media/audio19.wav"/><Relationship Id="rId5" Type="http://schemas.openxmlformats.org/officeDocument/2006/relationships/image" Target="../media/image6.png"/><Relationship Id="rId10" Type="http://schemas.openxmlformats.org/officeDocument/2006/relationships/audio" Target="../media/audio18.wav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audio" Target="../media/audio18.wav"/><Relationship Id="rId4" Type="http://schemas.openxmlformats.org/officeDocument/2006/relationships/image" Target="../media/image5.png"/><Relationship Id="rId9" Type="http://schemas.openxmlformats.org/officeDocument/2006/relationships/audio" Target="../media/audio19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audio" Target="../media/audio18.wav"/><Relationship Id="rId4" Type="http://schemas.openxmlformats.org/officeDocument/2006/relationships/image" Target="../media/image5.png"/><Relationship Id="rId9" Type="http://schemas.openxmlformats.org/officeDocument/2006/relationships/audio" Target="../media/audio1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audio" Target="../media/audio18.wav"/><Relationship Id="rId4" Type="http://schemas.openxmlformats.org/officeDocument/2006/relationships/image" Target="../media/image5.png"/><Relationship Id="rId9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360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KAYNAKLARIMIZ BİTMESİN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673019" y="3607869"/>
            <a:ext cx="617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 : Sunu okuldaki kaynaklar üzerine hazırlanmıştır. Derse yardımcı kaynak olarak kullanabilirsiniz.</a:t>
            </a:r>
            <a:endParaRPr lang="tr-TR" dirty="0" smtClean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7129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EVİMİZDE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kış Çizelgesi: Depolanmış Veri 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284275" y="6489369"/>
            <a:ext cx="91910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Soru </a:t>
            </a:r>
            <a:r>
              <a:rPr lang="tr-TR" sz="1500" dirty="0" err="1" smtClean="0">
                <a:solidFill>
                  <a:srgbClr val="FFFFFF"/>
                </a:solidFill>
              </a:rPr>
              <a:t>bütonlarıyla</a:t>
            </a:r>
            <a:r>
              <a:rPr lang="tr-TR" sz="1500" dirty="0" smtClean="0">
                <a:solidFill>
                  <a:srgbClr val="FFFFFF"/>
                </a:solidFill>
              </a:rPr>
              <a:t> öğrenciler konuşturulur, sonrasında neler yapabiliriz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59" y="995265"/>
            <a:ext cx="6605874" cy="4269957"/>
          </a:xfrm>
          <a:prstGeom prst="rect">
            <a:avLst/>
          </a:prstGeom>
        </p:spPr>
      </p:pic>
      <p:sp>
        <p:nvSpPr>
          <p:cNvPr id="4" name="Soru1"/>
          <p:cNvSpPr/>
          <p:nvPr/>
        </p:nvSpPr>
        <p:spPr>
          <a:xfrm>
            <a:off x="600850" y="873291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Soru 1</a:t>
            </a:r>
            <a:endParaRPr lang="tr-TR" sz="1600" dirty="0"/>
          </a:p>
        </p:txBody>
      </p:sp>
      <p:sp>
        <p:nvSpPr>
          <p:cNvPr id="20" name="Soru2"/>
          <p:cNvSpPr/>
          <p:nvPr/>
        </p:nvSpPr>
        <p:spPr>
          <a:xfrm>
            <a:off x="600850" y="1487399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Soru 2</a:t>
            </a:r>
            <a:endParaRPr lang="tr-TR" sz="1600" dirty="0"/>
          </a:p>
        </p:txBody>
      </p:sp>
      <p:sp>
        <p:nvSpPr>
          <p:cNvPr id="21" name="Soru3"/>
          <p:cNvSpPr/>
          <p:nvPr/>
        </p:nvSpPr>
        <p:spPr>
          <a:xfrm>
            <a:off x="600816" y="2104170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Soru 3</a:t>
            </a:r>
            <a:endParaRPr lang="tr-TR" sz="1600" dirty="0"/>
          </a:p>
        </p:txBody>
      </p:sp>
      <p:sp>
        <p:nvSpPr>
          <p:cNvPr id="22" name="Neler Yapabiliriz"/>
          <p:cNvSpPr/>
          <p:nvPr/>
        </p:nvSpPr>
        <p:spPr>
          <a:xfrm>
            <a:off x="9819327" y="1168320"/>
            <a:ext cx="1852152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Neler Yapabiliriz </a:t>
            </a:r>
            <a:endParaRPr lang="tr-TR" sz="1600" dirty="0"/>
          </a:p>
        </p:txBody>
      </p:sp>
      <p:sp>
        <p:nvSpPr>
          <p:cNvPr id="25" name="Neler yapabilirz kutu"/>
          <p:cNvSpPr/>
          <p:nvPr/>
        </p:nvSpPr>
        <p:spPr>
          <a:xfrm>
            <a:off x="2576859" y="1009614"/>
            <a:ext cx="5283103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Sınıfın </a:t>
            </a:r>
            <a:r>
              <a:rPr lang="tr-TR" dirty="0"/>
              <a:t>kapı ve pencerelerini kapalı tutmalıyız.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u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u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l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00078 0.60162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0" y="995265"/>
            <a:ext cx="6503118" cy="4269957"/>
          </a:xfrm>
          <a:prstGeom prst="rect">
            <a:avLst/>
          </a:prstGeom>
        </p:spPr>
      </p:pic>
      <p:sp>
        <p:nvSpPr>
          <p:cNvPr id="4" name="Soru1"/>
          <p:cNvSpPr/>
          <p:nvPr/>
        </p:nvSpPr>
        <p:spPr>
          <a:xfrm>
            <a:off x="600850" y="873291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1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0" name="Soru2"/>
          <p:cNvSpPr/>
          <p:nvPr/>
        </p:nvSpPr>
        <p:spPr>
          <a:xfrm>
            <a:off x="600850" y="1487399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2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1" name="Soru3"/>
          <p:cNvSpPr/>
          <p:nvPr/>
        </p:nvSpPr>
        <p:spPr>
          <a:xfrm>
            <a:off x="600816" y="2104170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3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2" name="Neler Yapabiliriz"/>
          <p:cNvSpPr/>
          <p:nvPr/>
        </p:nvSpPr>
        <p:spPr>
          <a:xfrm>
            <a:off x="9819327" y="1168320"/>
            <a:ext cx="1852152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</a:rPr>
              <a:t>Neler Yapabiliriz 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5" name="Neler yapabilirz kutu"/>
          <p:cNvSpPr/>
          <p:nvPr/>
        </p:nvSpPr>
        <p:spPr>
          <a:xfrm>
            <a:off x="2576859" y="1009614"/>
            <a:ext cx="6331614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Sınıfta ve koridorda gereksiz yanan lambaları kapatmalıyız.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284275" y="6489369"/>
            <a:ext cx="91910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Soru </a:t>
            </a:r>
            <a:r>
              <a:rPr lang="tr-TR" sz="1500" dirty="0" err="1" smtClean="0">
                <a:solidFill>
                  <a:srgbClr val="FFFFFF"/>
                </a:solidFill>
              </a:rPr>
              <a:t>bütonlarıyla</a:t>
            </a:r>
            <a:r>
              <a:rPr lang="tr-TR" sz="1500" dirty="0" smtClean="0">
                <a:solidFill>
                  <a:srgbClr val="FFFFFF"/>
                </a:solidFill>
              </a:rPr>
              <a:t> öğrenciler konuşturulur, sonrasında neler yapabiliriz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6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u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u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u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l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0078 0.60162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09" y="995265"/>
            <a:ext cx="5562019" cy="4269957"/>
          </a:xfrm>
          <a:prstGeom prst="rect">
            <a:avLst/>
          </a:prstGeom>
        </p:spPr>
      </p:pic>
      <p:sp>
        <p:nvSpPr>
          <p:cNvPr id="4" name="Soru1"/>
          <p:cNvSpPr/>
          <p:nvPr/>
        </p:nvSpPr>
        <p:spPr>
          <a:xfrm>
            <a:off x="600850" y="873291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1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0" name="Soru2"/>
          <p:cNvSpPr/>
          <p:nvPr/>
        </p:nvSpPr>
        <p:spPr>
          <a:xfrm>
            <a:off x="600850" y="1487399"/>
            <a:ext cx="1074340" cy="35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FFFFFF"/>
                </a:solidFill>
              </a:rPr>
              <a:t>Soru 2</a:t>
            </a:r>
            <a:endParaRPr lang="tr-TR" sz="1600" dirty="0">
              <a:solidFill>
                <a:srgbClr val="FFFFFF"/>
              </a:solidFill>
            </a:endParaRPr>
          </a:p>
        </p:txBody>
      </p:sp>
      <p:sp>
        <p:nvSpPr>
          <p:cNvPr id="22" name="Neler Yapabiliriz"/>
          <p:cNvSpPr/>
          <p:nvPr/>
        </p:nvSpPr>
        <p:spPr>
          <a:xfrm>
            <a:off x="9819327" y="1168320"/>
            <a:ext cx="1852152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</a:rPr>
              <a:t>Neler Yapabiliriz 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5" name="Neler yapabilirz kutu"/>
          <p:cNvSpPr/>
          <p:nvPr/>
        </p:nvSpPr>
        <p:spPr>
          <a:xfrm>
            <a:off x="2576859" y="1009614"/>
            <a:ext cx="6331614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Suyu gereğinden fazla açmamalıyız.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284275" y="6489369"/>
            <a:ext cx="91910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Soru </a:t>
            </a:r>
            <a:r>
              <a:rPr lang="tr-TR" sz="1500" dirty="0" err="1" smtClean="0">
                <a:solidFill>
                  <a:srgbClr val="FFFFFF"/>
                </a:solidFill>
              </a:rPr>
              <a:t>bütonlarıyla</a:t>
            </a:r>
            <a:r>
              <a:rPr lang="tr-TR" sz="1500" dirty="0" smtClean="0">
                <a:solidFill>
                  <a:srgbClr val="FFFFFF"/>
                </a:solidFill>
              </a:rPr>
              <a:t> öğrenciler konuşturulur, sonrasında neler yapabiliriz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24" name="Neler yapabilirz kutu"/>
          <p:cNvSpPr/>
          <p:nvPr/>
        </p:nvSpPr>
        <p:spPr>
          <a:xfrm>
            <a:off x="2575524" y="1017708"/>
            <a:ext cx="6331614" cy="4939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Kullanmadığımız zaman suyu boşa akıtmamalıyız.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u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ru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le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0078 0.6016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le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0157 0.53634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15" y="-80009"/>
            <a:ext cx="8092564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72" y="718807"/>
            <a:ext cx="3267531" cy="325800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82" y="685036"/>
            <a:ext cx="3296110" cy="325800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70" y="3462025"/>
            <a:ext cx="3286584" cy="32770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48" y="804086"/>
            <a:ext cx="7247627" cy="45871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48" y="677063"/>
            <a:ext cx="7247627" cy="4714222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4305381" y="5212511"/>
            <a:ext cx="3160360" cy="6141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Bilinçli olmalıyız</a:t>
            </a:r>
            <a:endParaRPr lang="tr-TR" sz="24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yna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yna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ayna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" presetID="32" presetClass="emph" presetSubtype="0" repeatCount="1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1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31" y="3017088"/>
            <a:ext cx="2460938" cy="2432489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79" y="3123281"/>
            <a:ext cx="2476846" cy="1901472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7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49" y="2989743"/>
            <a:ext cx="2490106" cy="2231916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2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4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49" y="3149875"/>
            <a:ext cx="2490106" cy="1911651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64052" y="4103703"/>
            <a:ext cx="1563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Kaynaklarımız 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Bitmesin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6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d1601598a8e71eecfecec5937148b0a59018b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223</Words>
  <Application>Microsoft Office PowerPoint</Application>
  <PresentationFormat>Geniş ekran</PresentationFormat>
  <Paragraphs>92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Kaynaklarımız Bitmesin</dc:title>
  <dc:creator>www.mebders.com</dc:creator>
  <cp:lastModifiedBy>Muhammet Bozkurt</cp:lastModifiedBy>
  <cp:revision>605</cp:revision>
  <dcterms:created xsi:type="dcterms:W3CDTF">2015-08-22T14:52:09Z</dcterms:created>
  <dcterms:modified xsi:type="dcterms:W3CDTF">2017-09-24T19:51:28Z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