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72" r:id="rId3"/>
    <p:sldId id="257" r:id="rId4"/>
    <p:sldId id="306" r:id="rId5"/>
    <p:sldId id="274" r:id="rId6"/>
  </p:sldIdLst>
  <p:sldSz cx="12192000" cy="6858000"/>
  <p:notesSz cx="6858000" cy="9144000"/>
  <p:custDataLst>
    <p:tags r:id="rId7"/>
  </p:custDataLst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200"/>
    <a:srgbClr val="1A2D61"/>
    <a:srgbClr val="D59536"/>
    <a:srgbClr val="523100"/>
    <a:srgbClr val="150C00"/>
    <a:srgbClr val="794903"/>
    <a:srgbClr val="160D00"/>
    <a:srgbClr val="271800"/>
    <a:srgbClr val="F2A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7CD7D-0373-438D-A611-2B18760BCCA2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9F62D-FC13-4409-A200-9F9225F350D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3004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CDFB-02A4-4794-A347-70471386EC81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282FE-E361-4CEC-A72F-9E53845330A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43458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810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BB411-A31F-4C74-86E0-37E823FE09E7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68415-F5C2-4A62-9197-6D18D847839A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23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342901" y="-533400"/>
            <a:ext cx="11544300" cy="7325784"/>
          </a:xfrm>
          <a:prstGeom prst="ellipse">
            <a:avLst/>
          </a:prstGeom>
          <a:gradFill flip="none" rotWithShape="1">
            <a:gsLst>
              <a:gs pos="37000">
                <a:schemeClr val="accent5">
                  <a:lumMod val="76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/>
          <p:nvPr userDrawn="1"/>
        </p:nvSpPr>
        <p:spPr>
          <a:xfrm>
            <a:off x="0" y="4191000"/>
            <a:ext cx="12192000" cy="266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5" name="Oval 4"/>
          <p:cNvSpPr/>
          <p:nvPr userDrawn="1"/>
        </p:nvSpPr>
        <p:spPr>
          <a:xfrm>
            <a:off x="0" y="4343400"/>
            <a:ext cx="12192000" cy="2514600"/>
          </a:xfrm>
          <a:prstGeom prst="ellipse">
            <a:avLst/>
          </a:prstGeom>
          <a:gradFill flip="none" rotWithShape="1">
            <a:gsLst>
              <a:gs pos="40000">
                <a:schemeClr val="accent5">
                  <a:lumMod val="68000"/>
                </a:schemeClr>
              </a:gs>
              <a:gs pos="0">
                <a:schemeClr val="accent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160C-0521-4735-8F58-EFFF5270DCD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F3B71-CE77-445F-971A-9E65000F32C5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65738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F46347-80BD-4281-9A7D-0AED6FAD8E00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81F1F-4A5D-4C37-BE75-A4938DB575D2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14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41B20"/>
            </a:gs>
            <a:gs pos="19000">
              <a:srgbClr val="141B20"/>
            </a:gs>
            <a:gs pos="39999">
              <a:srgbClr val="27343F"/>
            </a:gs>
            <a:gs pos="67000">
              <a:srgbClr val="000000"/>
            </a:gs>
            <a:gs pos="100000">
              <a:srgbClr val="485F7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7ABA8A-3FE2-4C1C-82FD-14E02E2E916F}" type="datetimeFigureOut">
              <a:rPr 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4/11/2018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3456275-69BF-4A56-B691-A9AD780ADCC5}" type="slidenum">
              <a:rPr lang="en-US" altLang="tr-TR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tr-TR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46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4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10" Type="http://schemas.openxmlformats.org/officeDocument/2006/relationships/audio" Target="../media/audio8.wav"/><Relationship Id="rId19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2.png"/><Relationship Id="rId3" Type="http://schemas.openxmlformats.org/officeDocument/2006/relationships/audio" Target="../media/audio14.wav"/><Relationship Id="rId21" Type="http://schemas.openxmlformats.org/officeDocument/2006/relationships/image" Target="../media/image6.pn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7.wav"/><Relationship Id="rId20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audio" Target="../media/audio16.wav"/><Relationship Id="rId23" Type="http://schemas.openxmlformats.org/officeDocument/2006/relationships/image" Target="../media/image8.png"/><Relationship Id="rId10" Type="http://schemas.openxmlformats.org/officeDocument/2006/relationships/audio" Target="../media/audio8.wav"/><Relationship Id="rId19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5.wav"/><Relationship Id="rId2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8.wav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73" y="-121626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68" y="3344220"/>
            <a:ext cx="1589676" cy="2836296"/>
          </a:xfrm>
          <a:prstGeom prst="rect">
            <a:avLst/>
          </a:prstGeom>
        </p:spPr>
      </p:pic>
      <p:sp>
        <p:nvSpPr>
          <p:cNvPr id="8" name="Yuvarlatılmış Dikdörtgen 7">
            <a:hlinkClick r:id="" action="ppaction://hlinkshowjump?jump=nextslide"/>
          </p:cNvPr>
          <p:cNvSpPr/>
          <p:nvPr/>
        </p:nvSpPr>
        <p:spPr>
          <a:xfrm>
            <a:off x="8079129" y="4861367"/>
            <a:ext cx="1296365" cy="46298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Derse Geç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379807" y="1111405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SINIF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379807" y="1588459"/>
            <a:ext cx="395255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DERS		: </a:t>
            </a:r>
            <a:r>
              <a:rPr lang="tr-TR" sz="2500" dirty="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MATEMATİK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3379807" y="2534688"/>
            <a:ext cx="623908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KONU		: </a:t>
            </a:r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BİR ÇOKLUKTAN İSTENİLEN KADARINI</a:t>
            </a:r>
          </a:p>
          <a:p>
            <a:r>
              <a:rPr lang="tr-TR" dirty="0">
                <a:solidFill>
                  <a:srgbClr val="1A2D6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AYIRMA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3379807" y="2055977"/>
            <a:ext cx="242085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ÜNİTE		: </a:t>
            </a:r>
            <a:r>
              <a:rPr lang="tr-TR" sz="2500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3379807" y="3261112"/>
            <a:ext cx="6176692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dirty="0">
                <a:solidFill>
                  <a:srgbClr val="6C0000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KAZANIM	: </a:t>
            </a:r>
          </a:p>
          <a:p>
            <a:r>
              <a:rPr lang="tr-TR" dirty="0">
                <a:solidFill>
                  <a:srgbClr val="F0F3FB">
                    <a:lumMod val="25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Bir çokluktan belirtilen kadarını ayırır.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11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1 - 2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347" name="Metin kutusu 346"/>
          <p:cNvSpPr txBox="1"/>
          <p:nvPr/>
        </p:nvSpPr>
        <p:spPr>
          <a:xfrm>
            <a:off x="10151304" y="3821213"/>
            <a:ext cx="1949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Bir Çokluktan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İstenilen Kadarını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Ayırma</a:t>
            </a:r>
          </a:p>
        </p:txBody>
      </p:sp>
      <p:sp>
        <p:nvSpPr>
          <p:cNvPr id="109" name="Yuvarlatılmış Dikdörtgen 108"/>
          <p:cNvSpPr/>
          <p:nvPr/>
        </p:nvSpPr>
        <p:spPr>
          <a:xfrm>
            <a:off x="2623237" y="1233275"/>
            <a:ext cx="3772998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7" name="Yuvarlatılmış Dikdörtgen 136"/>
          <p:cNvSpPr/>
          <p:nvPr/>
        </p:nvSpPr>
        <p:spPr>
          <a:xfrm>
            <a:off x="3818888" y="3356567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10 On</a:t>
            </a:r>
          </a:p>
        </p:txBody>
      </p:sp>
      <p:sp>
        <p:nvSpPr>
          <p:cNvPr id="142" name="Bardakları Say"/>
          <p:cNvSpPr/>
          <p:nvPr/>
        </p:nvSpPr>
        <p:spPr>
          <a:xfrm>
            <a:off x="3970333" y="5369684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Bardakları Say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587764" y="6317596"/>
            <a:ext cx="5088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chemeClr val="bg1"/>
                </a:solidFill>
              </a:rPr>
              <a:t>Zümra’nın sunuşundan sonra sırayla </a:t>
            </a:r>
            <a:r>
              <a:rPr lang="tr-TR" sz="1500" dirty="0" err="1">
                <a:solidFill>
                  <a:schemeClr val="bg1"/>
                </a:solidFill>
              </a:rPr>
              <a:t>bütonlara</a:t>
            </a:r>
            <a:r>
              <a:rPr lang="tr-TR" sz="1500" dirty="0">
                <a:solidFill>
                  <a:schemeClr val="bg1"/>
                </a:solidFill>
              </a:rPr>
              <a:t> tıklayınız.</a:t>
            </a:r>
          </a:p>
        </p:txBody>
      </p:sp>
      <p:sp>
        <p:nvSpPr>
          <p:cNvPr id="135" name="Bardakları Ayır"/>
          <p:cNvSpPr/>
          <p:nvPr/>
        </p:nvSpPr>
        <p:spPr>
          <a:xfrm>
            <a:off x="7441266" y="5379893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Bardakları Ayır</a:t>
            </a:r>
          </a:p>
        </p:txBody>
      </p:sp>
      <p:sp>
        <p:nvSpPr>
          <p:cNvPr id="4" name="Akış Çizelgesi: Manyetik Disk 3"/>
          <p:cNvSpPr/>
          <p:nvPr/>
        </p:nvSpPr>
        <p:spPr>
          <a:xfrm>
            <a:off x="2841757" y="1420087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Akış Çizelgesi: Manyetik Disk 144"/>
          <p:cNvSpPr/>
          <p:nvPr/>
        </p:nvSpPr>
        <p:spPr>
          <a:xfrm>
            <a:off x="2841757" y="2196514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6" name="Akış Çizelgesi: Manyetik Disk 145"/>
          <p:cNvSpPr/>
          <p:nvPr/>
        </p:nvSpPr>
        <p:spPr>
          <a:xfrm>
            <a:off x="3549095" y="1420086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7" name="Akış Çizelgesi: Manyetik Disk 146"/>
          <p:cNvSpPr/>
          <p:nvPr/>
        </p:nvSpPr>
        <p:spPr>
          <a:xfrm>
            <a:off x="3549095" y="2196514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8" name="Akış Çizelgesi: Manyetik Disk 147"/>
          <p:cNvSpPr/>
          <p:nvPr/>
        </p:nvSpPr>
        <p:spPr>
          <a:xfrm>
            <a:off x="4258126" y="1420086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9" name="Akış Çizelgesi: Manyetik Disk 148"/>
          <p:cNvSpPr/>
          <p:nvPr/>
        </p:nvSpPr>
        <p:spPr>
          <a:xfrm>
            <a:off x="4258126" y="2186498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0" name="Akış Çizelgesi: Manyetik Disk 149"/>
          <p:cNvSpPr/>
          <p:nvPr/>
        </p:nvSpPr>
        <p:spPr>
          <a:xfrm>
            <a:off x="4967189" y="1420085"/>
            <a:ext cx="488818" cy="653143"/>
          </a:xfrm>
          <a:prstGeom prst="flowChartMagneticDisk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4" name="Yuvarlatılmış Dikdörtgen 153"/>
          <p:cNvSpPr/>
          <p:nvPr/>
        </p:nvSpPr>
        <p:spPr>
          <a:xfrm>
            <a:off x="6943438" y="1210035"/>
            <a:ext cx="2410330" cy="172176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3" name="Akış Çizelgesi: Manyetik Disk 152"/>
          <p:cNvSpPr/>
          <p:nvPr/>
        </p:nvSpPr>
        <p:spPr>
          <a:xfrm>
            <a:off x="5708195" y="2197735"/>
            <a:ext cx="488818" cy="65314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Akış Çizelgesi: Manyetik Disk 150"/>
          <p:cNvSpPr/>
          <p:nvPr/>
        </p:nvSpPr>
        <p:spPr>
          <a:xfrm>
            <a:off x="4982298" y="2202364"/>
            <a:ext cx="488818" cy="65314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2" name="Akış Çizelgesi: Manyetik Disk 151"/>
          <p:cNvSpPr/>
          <p:nvPr/>
        </p:nvSpPr>
        <p:spPr>
          <a:xfrm>
            <a:off x="5666354" y="1417774"/>
            <a:ext cx="488818" cy="653143"/>
          </a:xfrm>
          <a:prstGeom prst="flowChartMagneticDisk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5" name="Yuvarlatılmış Dikdörtgen 154"/>
          <p:cNvSpPr/>
          <p:nvPr/>
        </p:nvSpPr>
        <p:spPr>
          <a:xfrm>
            <a:off x="7528166" y="3356567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3 Üç</a:t>
            </a:r>
          </a:p>
        </p:txBody>
      </p:sp>
      <p:sp>
        <p:nvSpPr>
          <p:cNvPr id="156" name="Yuvarlatılmış Dikdörtgen 155"/>
          <p:cNvSpPr/>
          <p:nvPr/>
        </p:nvSpPr>
        <p:spPr>
          <a:xfrm>
            <a:off x="3818888" y="3367291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Hand writing Mutlu" panose="00002100000000000000" pitchFamily="2" charset="0"/>
              </a:rPr>
              <a:t>7 Yedi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403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kadaslar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repeatCount="7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arkadaslar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1.25E-6 0.00023 C 0.025 -0.00348 0.01367 -0.00209 0.03333 -0.00417 C 0.0349 -0.00463 0.03646 -0.00533 0.03802 -0.00556 C 0.04154 -0.00625 0.04505 -0.00625 0.04844 -0.00695 C 0.05078 -0.00764 0.053 -0.0088 0.05534 -0.00973 C 0.05651 -0.01019 0.05768 -0.01065 0.05886 -0.01112 C 0.0612 -0.01181 0.06458 -0.01274 0.06693 -0.01389 C 0.07695 -0.01899 0.0668 -0.01482 0.075 -0.01783 C 0.07604 -0.01899 0.07721 -0.02014 0.07852 -0.02061 C 0.07956 -0.0213 0.08086 -0.0213 0.08203 -0.022 C 0.08438 -0.02362 0.08633 -0.02593 0.08893 -0.02755 C 0.09466 -0.03079 0.0918 -0.02963 0.09688 -0.03172 C 0.10794 -0.04491 0.09375 -0.02917 0.10391 -0.03727 C 0.10534 -0.0382 0.10612 -0.04005 0.10742 -0.04121 C 0.10846 -0.04237 0.10964 -0.04306 0.11081 -0.04399 C 0.11237 -0.04537 0.11393 -0.04676 0.1155 -0.04815 C 0.11771 -0.05 0.12005 -0.05162 0.1224 -0.05348 L 0.12591 -0.05625 C 0.12669 -0.05764 0.12721 -0.05926 0.12826 -0.06042 C 0.12917 -0.06204 0.13047 -0.0632 0.13164 -0.06459 L 0.13294 -0.06575 L 0.13294 -0.06575 " pathEditMode="relative" rAng="0" ptsTypes="AAAAAAAAAAAAAAAAAAAAAAA">
                                      <p:cBhvr>
                                        <p:cTn id="70" dur="2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1" y="-32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72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85185E-6 L 4.375E-6 0.00023 C 0.00299 0.00231 0.00612 0.00532 0.0095 0.00741 C 0.01237 0.00949 0.01419 0.00879 0.01692 0.01134 C 0.02708 0.02037 0.01002 0.00903 0.02656 0.01898 C 0.03255 0.02245 0.02864 0.02037 0.03841 0.02454 L 0.0427 0.02662 C 0.04375 0.02778 0.04466 0.02963 0.04583 0.03032 C 0.04869 0.03217 0.05169 0.03241 0.05442 0.03426 C 0.05546 0.03472 0.05651 0.03541 0.05768 0.03611 C 0.05911 0.0368 0.06054 0.03704 0.06197 0.03796 C 0.06328 0.03889 0.06458 0.04074 0.06614 0.0419 C 0.06744 0.04259 0.06901 0.04305 0.07031 0.04375 C 0.07148 0.04421 0.07252 0.04514 0.07356 0.0456 C 0.075 0.04629 0.07643 0.04676 0.07786 0.04745 C 0.0789 0.04815 0.07994 0.04884 0.08112 0.0493 C 0.08255 0.05023 0.08398 0.05046 0.08541 0.05139 C 0.08971 0.0537 0.09192 0.05579 0.09609 0.05694 C 0.1013 0.05879 0.1082 0.05972 0.11328 0.06088 C 0.11849 0.06204 0.12408 0.06319 0.12916 0.06458 C 0.13125 0.06528 0.13346 0.06597 0.13554 0.06666 C 0.14804 0.06597 0.16054 0.06574 0.17304 0.06458 C 0.17617 0.06435 0.18125 0.05694 0.18268 0.05509 C 0.18658 0.05046 0.18476 0.05231 0.18815 0.0493 L 0.18815 0.04954 " pathEditMode="relative" rAng="0" ptsTypes="AAAAAAAAAAAAAAAAAAAAAAAAA">
                                      <p:cBhvr>
                                        <p:cTn id="73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1" y="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8000"/>
                            </p:stCondLst>
                            <p:childTnLst>
                              <p:par>
                                <p:cTn id="75" presetID="0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4.16667E-6 0.00023 C 0.00325 0.00116 0.00677 0.00185 0.01028 0.00324 C 0.0125 0.00417 0.01432 0.00579 0.01653 0.00648 C 0.02539 0.00857 0.0207 0.00764 0.0302 0.00995 L 0.17695 0.0081 C 0.18007 0.0081 0.18698 0.00602 0.19062 0.00486 C 0.19166 0.0044 0.19934 0.00162 0.20208 -3.7037E-7 C 0.20768 -0.00393 0.20455 -0.00278 0.2095 -0.00509 C 0.2108 -0.00579 0.21224 -0.00602 0.21354 -0.00671 C 0.21458 -0.00718 0.21562 -0.00787 0.21679 -0.00833 C 0.21849 -0.0088 0.22018 -0.00903 0.222 -0.00995 C 0.23164 -0.01435 0.22317 -0.01157 0.23151 -0.01643 C 0.23268 -0.01713 0.23424 -0.01736 0.23567 -0.01806 C 0.23776 -0.01898 0.23971 -0.0206 0.24192 -0.0213 C 0.24479 -0.02245 0.24752 -0.02315 0.25039 -0.02454 C 0.2608 -0.03009 0.24453 -0.02176 0.25768 -0.02801 C 0.26823 -0.03287 0.25963 -0.02986 0.26914 -0.03264 C 0.27096 -0.03449 0.27265 -0.03634 0.27434 -0.03773 C 0.27539 -0.03843 0.27656 -0.03866 0.2776 -0.03935 C 0.27903 -0.04028 0.28046 -0.04143 0.28177 -0.04259 C 0.28541 -0.04583 0.2888 -0.05069 0.29127 -0.05556 C 0.2944 -0.0625 0.2944 -0.05949 0.2944 -0.06366 L 0.2944 -0.06343 " pathEditMode="relative" rAng="0" ptsTypes="AAAAAAAAAAAAAAAAAAAAAAAA">
                                      <p:cBhvr>
                                        <p:cTn id="7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14" y="-26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9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geriye-kalan-bardak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6000"/>
                            </p:stCondLst>
                            <p:childTnLst>
                              <p:par>
                                <p:cTn id="9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7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7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7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7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1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7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7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6500"/>
                            </p:stCondLst>
                            <p:childTnLst>
                              <p:par>
                                <p:cTn id="1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31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30" grpId="0" animBg="1"/>
      <p:bldP spid="137" grpId="0" animBg="1"/>
      <p:bldP spid="137" grpId="1" animBg="1"/>
      <p:bldP spid="4" grpId="0" animBg="1"/>
      <p:bldP spid="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3" grpId="0" animBg="1"/>
      <p:bldP spid="153" grpId="1" animBg="1"/>
      <p:bldP spid="151" grpId="0" animBg="1"/>
      <p:bldP spid="151" grpId="1" animBg="1"/>
      <p:bldP spid="152" grpId="0" animBg="1"/>
      <p:bldP spid="152" grpId="1" animBg="1"/>
      <p:bldP spid="155" grpId="0" animBg="1"/>
      <p:bldP spid="1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in_Board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016" y="-115878"/>
            <a:ext cx="8221710" cy="769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Resim 27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6" y="3399298"/>
            <a:ext cx="1589676" cy="2836296"/>
          </a:xfrm>
          <a:prstGeom prst="rect">
            <a:avLst/>
          </a:prstGeom>
        </p:spPr>
      </p:pic>
      <p:pic>
        <p:nvPicPr>
          <p:cNvPr id="29" name="Picture 1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939" y="2339610"/>
            <a:ext cx="2451426" cy="423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Sağ Ok 29">
            <a:hlinkClick r:id="" action="ppaction://hlinkshowjump?jump=nextslide"/>
          </p:cNvPr>
          <p:cNvSpPr/>
          <p:nvPr/>
        </p:nvSpPr>
        <p:spPr>
          <a:xfrm>
            <a:off x="11431520" y="5419627"/>
            <a:ext cx="565061" cy="471607"/>
          </a:xfrm>
          <a:prstGeom prst="rightArrow">
            <a:avLst/>
          </a:prstGeom>
          <a:solidFill>
            <a:srgbClr val="D595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FFFF"/>
              </a:solidFill>
            </a:endParaRPr>
          </a:p>
        </p:txBody>
      </p:sp>
      <p:pic>
        <p:nvPicPr>
          <p:cNvPr id="31" name="Resim 30">
            <a:hlinkClick r:id="" action="ppaction://hlinkshowjump?jump=lastslide"/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31" y="6110178"/>
            <a:ext cx="465223" cy="465223"/>
          </a:xfrm>
          <a:prstGeom prst="rect">
            <a:avLst/>
          </a:prstGeom>
        </p:spPr>
      </p:pic>
      <p:sp>
        <p:nvSpPr>
          <p:cNvPr id="36" name="Metin kutusu 35"/>
          <p:cNvSpPr txBox="1"/>
          <p:nvPr/>
        </p:nvSpPr>
        <p:spPr>
          <a:xfrm>
            <a:off x="10301513" y="4897419"/>
            <a:ext cx="1749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523100"/>
                </a:solidFill>
              </a:rPr>
              <a:t>Örnek : 2 - 2</a:t>
            </a:r>
          </a:p>
        </p:txBody>
      </p:sp>
      <p:sp>
        <p:nvSpPr>
          <p:cNvPr id="346" name="Metin kutusu 345"/>
          <p:cNvSpPr txBox="1"/>
          <p:nvPr/>
        </p:nvSpPr>
        <p:spPr>
          <a:xfrm>
            <a:off x="10238667" y="2849657"/>
            <a:ext cx="177484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1500" b="1" dirty="0">
                <a:ln/>
                <a:pattFill prst="dkUpDiag">
                  <a:fgClr>
                    <a:srgbClr val="FFFFFF">
                      <a:lumMod val="50000"/>
                    </a:srgbClr>
                  </a:fgClr>
                  <a:bgClr>
                    <a:srgbClr val="000000">
                      <a:lumMod val="75000"/>
                      <a:lumOff val="25000"/>
                    </a:srgbClr>
                  </a:bgClr>
                </a:pattFill>
                <a:effectLst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DOĞAL SAYILAR</a:t>
            </a:r>
          </a:p>
        </p:txBody>
      </p:sp>
      <p:sp>
        <p:nvSpPr>
          <p:cNvPr id="137" name="Yuvarlatılmış Dikdörtgen 136"/>
          <p:cNvSpPr/>
          <p:nvPr/>
        </p:nvSpPr>
        <p:spPr>
          <a:xfrm>
            <a:off x="5195666" y="5391171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12 On iki</a:t>
            </a:r>
          </a:p>
        </p:txBody>
      </p:sp>
      <p:sp>
        <p:nvSpPr>
          <p:cNvPr id="142" name="Koyunları Say"/>
          <p:cNvSpPr/>
          <p:nvPr/>
        </p:nvSpPr>
        <p:spPr>
          <a:xfrm>
            <a:off x="2907108" y="5721667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Koyunları Say</a:t>
            </a:r>
          </a:p>
        </p:txBody>
      </p:sp>
      <p:sp>
        <p:nvSpPr>
          <p:cNvPr id="35" name="Metin kutusu 34"/>
          <p:cNvSpPr txBox="1"/>
          <p:nvPr/>
        </p:nvSpPr>
        <p:spPr>
          <a:xfrm>
            <a:off x="3587764" y="6317596"/>
            <a:ext cx="50885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500" dirty="0">
                <a:solidFill>
                  <a:srgbClr val="FFFFFF"/>
                </a:solidFill>
              </a:rPr>
              <a:t>Zümra’nın sunuşundan sonra sırayla </a:t>
            </a:r>
            <a:r>
              <a:rPr lang="tr-TR" sz="1500" dirty="0" err="1">
                <a:solidFill>
                  <a:srgbClr val="FFFFFF"/>
                </a:solidFill>
              </a:rPr>
              <a:t>bütonlara</a:t>
            </a:r>
            <a:r>
              <a:rPr lang="tr-TR" sz="1500" dirty="0">
                <a:solidFill>
                  <a:srgbClr val="FFFFFF"/>
                </a:solidFill>
              </a:rPr>
              <a:t> tıklayınız.</a:t>
            </a:r>
          </a:p>
        </p:txBody>
      </p:sp>
      <p:sp>
        <p:nvSpPr>
          <p:cNvPr id="135" name="Koyunları Kaçır"/>
          <p:cNvSpPr/>
          <p:nvPr/>
        </p:nvSpPr>
        <p:spPr>
          <a:xfrm>
            <a:off x="7657777" y="5721667"/>
            <a:ext cx="1414674" cy="33913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400" dirty="0">
                <a:solidFill>
                  <a:srgbClr val="000000">
                    <a:lumMod val="95000"/>
                    <a:lumOff val="5000"/>
                  </a:srgbClr>
                </a:solidFill>
              </a:rPr>
              <a:t>Koyunları Kaçır</a:t>
            </a:r>
          </a:p>
        </p:txBody>
      </p:sp>
      <p:sp>
        <p:nvSpPr>
          <p:cNvPr id="155" name="Yuvarlatılmış Dikdörtgen 154"/>
          <p:cNvSpPr/>
          <p:nvPr/>
        </p:nvSpPr>
        <p:spPr>
          <a:xfrm>
            <a:off x="5175540" y="5404030"/>
            <a:ext cx="1457393" cy="372518"/>
          </a:xfrm>
          <a:prstGeom prst="roundRect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8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Hand writing Mutlu" panose="00002100000000000000" pitchFamily="2" charset="0"/>
              </a:rPr>
              <a:t>7 Yedi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404" y="672367"/>
            <a:ext cx="3779574" cy="217729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25" y="390795"/>
            <a:ext cx="2325336" cy="233796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47" y="3047149"/>
            <a:ext cx="1130764" cy="980724"/>
          </a:xfrm>
          <a:prstGeom prst="rect">
            <a:avLst/>
          </a:prstGeom>
        </p:spPr>
      </p:pic>
      <p:pic>
        <p:nvPicPr>
          <p:cNvPr id="32" name="Resim 3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808" y="3055938"/>
            <a:ext cx="1130764" cy="980724"/>
          </a:xfrm>
          <a:prstGeom prst="rect">
            <a:avLst/>
          </a:prstGeom>
        </p:spPr>
      </p:pic>
      <p:pic>
        <p:nvPicPr>
          <p:cNvPr id="33" name="Resim 32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07" y="3047149"/>
            <a:ext cx="1130764" cy="980724"/>
          </a:xfrm>
          <a:prstGeom prst="rect">
            <a:avLst/>
          </a:prstGeom>
        </p:spPr>
      </p:pic>
      <p:pic>
        <p:nvPicPr>
          <p:cNvPr id="34" name="Resim 33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942" y="3024213"/>
            <a:ext cx="1130764" cy="980724"/>
          </a:xfrm>
          <a:prstGeom prst="rect">
            <a:avLst/>
          </a:prstGeom>
        </p:spPr>
      </p:pic>
      <p:pic>
        <p:nvPicPr>
          <p:cNvPr id="37" name="Resim 36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407" y="2970214"/>
            <a:ext cx="1130764" cy="980724"/>
          </a:xfrm>
          <a:prstGeom prst="rect">
            <a:avLst/>
          </a:prstGeom>
        </p:spPr>
      </p:pic>
      <p:pic>
        <p:nvPicPr>
          <p:cNvPr id="38" name="Resim 37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872" y="2967691"/>
            <a:ext cx="1130764" cy="980724"/>
          </a:xfrm>
          <a:prstGeom prst="rect">
            <a:avLst/>
          </a:prstGeom>
        </p:spPr>
      </p:pic>
      <p:pic>
        <p:nvPicPr>
          <p:cNvPr id="39" name="Resim 38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265" y="4127855"/>
            <a:ext cx="1130764" cy="980724"/>
          </a:xfrm>
          <a:prstGeom prst="rect">
            <a:avLst/>
          </a:prstGeom>
        </p:spPr>
      </p:pic>
      <p:pic>
        <p:nvPicPr>
          <p:cNvPr id="40" name="Resim 39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26" y="4136644"/>
            <a:ext cx="1130764" cy="980724"/>
          </a:xfrm>
          <a:prstGeom prst="rect">
            <a:avLst/>
          </a:prstGeom>
        </p:spPr>
      </p:pic>
      <p:pic>
        <p:nvPicPr>
          <p:cNvPr id="41" name="Resim 40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25" y="4127855"/>
            <a:ext cx="1130764" cy="980724"/>
          </a:xfrm>
          <a:prstGeom prst="rect">
            <a:avLst/>
          </a:prstGeom>
        </p:spPr>
      </p:pic>
      <p:pic>
        <p:nvPicPr>
          <p:cNvPr id="42" name="Resim 41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60" y="4104919"/>
            <a:ext cx="1130764" cy="980724"/>
          </a:xfrm>
          <a:prstGeom prst="rect">
            <a:avLst/>
          </a:prstGeom>
        </p:spPr>
      </p:pic>
      <p:pic>
        <p:nvPicPr>
          <p:cNvPr id="43" name="Resim 42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225" y="4050920"/>
            <a:ext cx="1130764" cy="980724"/>
          </a:xfrm>
          <a:prstGeom prst="rect">
            <a:avLst/>
          </a:prstGeom>
        </p:spPr>
      </p:pic>
      <p:pic>
        <p:nvPicPr>
          <p:cNvPr id="44" name="Resim 43"/>
          <p:cNvPicPr>
            <a:picLocks noChangeAspect="1"/>
          </p:cNvPicPr>
          <p:nvPr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690" y="4048397"/>
            <a:ext cx="1130764" cy="980724"/>
          </a:xfrm>
          <a:prstGeom prst="rect">
            <a:avLst/>
          </a:prstGeom>
        </p:spPr>
      </p:pic>
      <p:sp>
        <p:nvSpPr>
          <p:cNvPr id="45" name="Metin kutusu 44"/>
          <p:cNvSpPr txBox="1"/>
          <p:nvPr/>
        </p:nvSpPr>
        <p:spPr>
          <a:xfrm>
            <a:off x="10151304" y="3821213"/>
            <a:ext cx="19495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>
                <a:solidFill>
                  <a:srgbClr val="523100"/>
                </a:solidFill>
              </a:rPr>
              <a:t>Bir Çokluktan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İstenilen Kadarını</a:t>
            </a:r>
          </a:p>
          <a:p>
            <a:pPr algn="ctr"/>
            <a:r>
              <a:rPr lang="tr-TR" dirty="0">
                <a:solidFill>
                  <a:srgbClr val="523100"/>
                </a:solidFill>
              </a:rPr>
              <a:t>Ayırma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oyunl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10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7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1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6500"/>
                            </p:stCondLst>
                            <p:childTnLst>
                              <p:par>
                                <p:cTn id="5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8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40741E-6 L -5.83333E-6 -7.40741E-6 C -0.00756 0.00393 -0.0129 0.00555 -0.01941 0.01319 C -0.02644 0.02152 -0.01863 0.0118 -0.02579 0.02268 C -0.02709 0.02476 -0.02865 0.02661 -0.03008 0.02847 C -0.03113 0.02985 -0.0323 0.03078 -0.03334 0.03217 C -0.03451 0.03402 -0.03529 0.03634 -0.03646 0.03796 C -0.03777 0.03958 -0.03946 0.04027 -0.04076 0.04166 C -0.04297 0.04421 -0.04506 0.04675 -0.04727 0.0493 L -0.04727 0.0493 C -0.04974 0.053 -0.05274 0.05786 -0.05573 0.06087 C -0.05717 0.06226 -0.0586 0.06342 -0.06003 0.06458 C -0.07032 0.08286 -0.05717 0.06134 -0.06654 0.07222 C -0.06771 0.07384 -0.06849 0.07638 -0.06967 0.078 C -0.07084 0.07939 -0.07631 0.08124 -0.07722 0.08171 C -0.07943 0.08333 -0.08152 0.08541 -0.0836 0.08749 C -0.08477 0.08865 -0.08568 0.09027 -0.08685 0.0912 C -0.08894 0.09282 -0.09128 0.09351 -0.09323 0.09513 C -0.0987 0.0993 -0.09415 0.0993 -0.10079 0.10277 C -0.10287 0.10393 -0.10508 0.10393 -0.10717 0.10462 C -0.1198 0.10902 -0.09988 0.1037 -0.11902 0.10833 C -0.12006 0.10902 -0.1211 0.10995 -0.12227 0.11041 C -0.12579 0.1118 -0.13269 0.11319 -0.1362 0.11411 C -0.1379 0.11458 -0.13972 0.1155 -0.14154 0.11597 C -0.14506 0.11712 -0.14974 0.11828 -0.15326 0.1199 C -0.15886 0.12222 -0.15443 0.12222 -0.16185 0.1236 C -0.16615 0.12453 -0.17045 0.12476 -0.17474 0.12546 L -0.18542 0.12754 C -0.18724 0.128 -0.18907 0.1287 -0.19076 0.12939 C -0.19193 0.12985 -0.19284 0.13101 -0.19402 0.13124 C -0.21172 0.13495 -0.21693 0.13448 -0.23256 0.13703 C -0.23581 0.13749 -0.23894 0.13865 -0.24219 0.13888 C -0.25404 0.13981 -0.26576 0.14004 -0.27761 0.14073 L -0.33113 0.14467 L -0.35899 0.14652 C -0.36472 0.14768 -0.37058 0.14791 -0.37618 0.15022 C -0.3836 0.1537 -0.37891 0.15184 -0.39011 0.15416 C -0.40508 0.16087 -0.39857 0.15856 -0.40938 0.1618 C -0.4112 0.16296 -0.4129 0.16458 -0.41472 0.1655 C -0.42214 0.1699 -0.41589 0.16481 -0.42435 0.16944 C -0.43842 0.17684 -0.4211 0.17013 -0.43503 0.17499 C -0.4362 0.17638 -0.43711 0.17777 -0.43829 0.17893 C -0.43933 0.17985 -0.44037 0.18032 -0.44154 0.18078 C -0.44441 0.18217 -0.44727 0.18309 -0.45014 0.18472 C -0.45196 0.18564 -0.45365 0.18726 -0.45547 0.18842 C -0.45912 0.19097 -0.4599 0.1905 -0.46407 0.19421 C -0.46511 0.19513 -0.46602 0.19722 -0.46719 0.19791 C -0.46993 0.19976 -0.47292 0.20046 -0.47579 0.20184 C -0.47683 0.20231 -0.47787 0.20323 -0.47904 0.2037 C -0.48099 0.20439 -0.4862 0.20509 -0.48868 0.2074 C -0.49089 0.20972 -0.49258 0.21365 -0.49506 0.21504 C -0.50313 0.2199 -0.49323 0.21342 -0.50157 0.22083 C -0.50326 0.22222 -0.50521 0.22291 -0.50691 0.22453 C -0.50847 0.22615 -0.50964 0.22847 -0.5112 0.23032 C -0.51355 0.23333 -0.51745 0.23749 -0.51967 0.23981 C -0.5211 0.2412 -0.52253 0.24259 -0.52396 0.24374 C -0.52501 0.24444 -0.52618 0.24467 -0.52722 0.24559 C -0.53829 0.25647 -0.52956 0.25069 -0.53685 0.25509 C -0.53972 0.25879 -0.54245 0.26296 -0.54545 0.26643 C -0.54649 0.26782 -0.54766 0.26897 -0.5487 0.27036 C -0.55014 0.27222 -0.55144 0.2743 -0.553 0.27592 C -0.55508 0.2787 -0.55756 0.28032 -0.55938 0.28356 C -0.56042 0.28564 -0.56146 0.28772 -0.56264 0.28934 C -0.56355 0.29073 -0.56472 0.29189 -0.56576 0.29305 C -0.56719 0.2949 -0.56863 0.29698 -0.57006 0.29884 C -0.5711 0.30022 -0.57227 0.30115 -0.57331 0.30277 C -0.57448 0.30439 -0.5754 0.30671 -0.57657 0.30833 C -0.5793 0.31272 -0.58073 0.31272 -0.58399 0.31597 C -0.58516 0.31712 -0.5862 0.31851 -0.58724 0.3199 C -0.58868 0.32175 -0.59011 0.3236 -0.59154 0.32546 C -0.59363 0.32823 -0.59584 0.33032 -0.59792 0.33309 C -0.59935 0.33495 -0.60079 0.33703 -0.60222 0.33888 C -0.6043 0.34143 -0.60626 0.34467 -0.6086 0.34652 C -0.61042 0.34768 -0.61238 0.3486 -0.61407 0.35022 C -0.61628 0.35254 -0.6181 0.35578 -0.62045 0.35786 C -0.63334 0.36944 -0.61732 0.35485 -0.628 0.3655 C -0.6293 0.36689 -0.63086 0.36782 -0.63217 0.36944 C -0.63334 0.37036 -0.63438 0.37198 -0.63542 0.37314 C -0.64336 0.38124 -0.63594 0.37268 -0.64506 0.38078 C -0.64623 0.38171 -0.64714 0.38356 -0.64831 0.38448 C -0.6504 0.3861 -0.65261 0.3868 -0.65469 0.38842 C -0.65626 0.38934 -0.65756 0.3912 -0.65899 0.39212 C -0.66107 0.39374 -0.66329 0.39444 -0.6655 0.39606 C -0.66693 0.39698 -0.66823 0.39884 -0.66967 0.39976 C -0.6711 0.40069 -0.67266 0.40092 -0.67396 0.40161 C -0.67618 0.40277 -0.67826 0.40416 -0.68047 0.40555 C -0.68152 0.40624 -0.68269 0.40647 -0.6836 0.4074 C -0.68503 0.40879 -0.68646 0.41041 -0.6879 0.41134 C -0.68972 0.41226 -0.69154 0.41249 -0.69323 0.41319 C -0.6948 0.41365 -0.69623 0.41434 -0.69753 0.41504 C -0.6987 0.4155 -0.69974 0.41643 -0.70079 0.41689 C -0.70261 0.41782 -0.70443 0.41805 -0.70613 0.41874 C -0.7073 0.41944 -0.70834 0.42013 -0.70938 0.42083 C -0.72071 0.42661 -0.70482 0.41735 -0.72006 0.42638 C -0.7211 0.42708 -0.7224 0.42731 -0.72331 0.42847 C -0.73008 0.43634 -0.72709 0.43587 -0.73073 0.43587 L -0.73073 0.43587 " pathEditMode="relative" ptsTypes="AAAAAAAAAAAAAAAAAAAAAAAAAAAAAA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8.67362E-19 L -2.08333E-7 8.67362E-19 C -0.00286 0.00555 -0.00586 0.01111 -0.00859 0.01713 C -0.01406 0.02824 -0.01002 0.02199 -0.01614 0.03611 C -0.01706 0.03819 -0.01849 0.03958 -0.0194 0.0419 C -0.02057 0.04467 -0.02135 0.04838 -0.02252 0.05139 C -0.02487 0.05717 -0.0276 0.06273 -0.03008 0.06852 C -0.03151 0.07176 -0.03242 0.07569 -0.03437 0.07801 C -0.03541 0.07917 -0.03659 0.08032 -0.0375 0.08171 C -0.0418 0.08819 -0.03932 0.0868 -0.04401 0.09143 C -0.04674 0.09398 -0.04948 0.09792 -0.0526 0.09907 C -0.06341 0.10278 -0.05338 0.09884 -0.06107 0.10278 C -0.07396 0.10926 -0.05338 0.09768 -0.07291 0.10856 C -0.07513 0.10972 -0.07721 0.11134 -0.0793 0.11227 C -0.08177 0.11342 -0.08646 0.11435 -0.08893 0.1162 C -0.09049 0.11713 -0.09166 0.11921 -0.09323 0.11991 C -0.09648 0.12129 -0.09974 0.12129 -0.10286 0.12176 L -0.11041 0.12569 C -0.11146 0.12616 -0.1125 0.12731 -0.11367 0.12754 C -0.11719 0.12847 -0.1207 0.1287 -0.12435 0.1294 C -0.12721 0.13125 -0.13177 0.13426 -0.13502 0.13518 C -0.13789 0.13611 -0.14075 0.13634 -0.14362 0.13704 C -0.14583 0.1375 -0.14791 0.13842 -0.15 0.13889 C -0.15364 0.13981 -0.15716 0.14004 -0.16081 0.14097 C -0.16289 0.14143 -0.16497 0.14259 -0.16719 0.14282 C -0.19505 0.14398 -0.22291 0.14398 -0.25078 0.14467 C -0.25247 0.14537 -0.2543 0.14583 -0.25612 0.14653 C -0.25755 0.14722 -0.25898 0.14815 -0.26041 0.14861 C -0.26575 0.14954 -0.27109 0.14977 -0.27643 0.15046 C -0.28008 0.15162 -0.28359 0.15324 -0.28724 0.15417 C -0.2914 0.15555 -0.29596 0.15555 -0.3 0.1581 C -0.30599 0.16157 -0.30208 0.15972 -0.31185 0.1618 C -0.31562 0.16366 -0.31732 0.16435 -0.32148 0.16574 C -0.32396 0.16643 -0.32643 0.1669 -0.3289 0.16759 C -0.33672 0.17222 -0.32708 0.16667 -0.33646 0.17129 C -0.3375 0.17199 -0.33854 0.17292 -0.33971 0.17338 C -0.34531 0.17546 -0.35677 0.17893 -0.35677 0.17893 C -0.35898 0.18079 -0.36094 0.18333 -0.36328 0.18472 C -0.36653 0.18657 -0.36979 0.18542 -0.37291 0.18842 C -0.37578 0.19143 -0.37864 0.19467 -0.38151 0.19815 L -0.39114 0.20949 L -0.39427 0.21319 C -0.39896 0.22569 -0.40065 0.23171 -0.4082 0.2419 C -0.40924 0.24305 -0.41419 0.25 -0.41575 0.25139 C -0.4168 0.25231 -0.41797 0.25231 -0.41901 0.25324 C -0.42083 0.25486 -0.42252 0.25717 -0.42435 0.25903 C -0.42565 0.26042 -0.42721 0.26134 -0.42864 0.26273 C -0.43008 0.26458 -0.43125 0.26736 -0.43281 0.26852 C -0.4345 0.26991 -0.43646 0.26991 -0.43828 0.27037 L -0.45104 0.28194 C -0.4543 0.28472 -0.45989 0.28981 -0.46289 0.29143 C -0.46523 0.29259 -0.46784 0.29259 -0.47031 0.29329 C -0.47148 0.29467 -0.47239 0.29629 -0.47357 0.29722 C -0.47565 0.29884 -0.47812 0.29861 -0.47995 0.30092 C -0.48294 0.3044 -0.48411 0.30602 -0.4875 0.30856 C -0.49297 0.3125 -0.49388 0.31227 -0.49935 0.31435 C -0.50651 0.32292 -0.49752 0.31273 -0.50898 0.32199 C -0.51081 0.32338 -0.5151 0.33009 -0.5164 0.33148 C -0.51745 0.33241 -0.51862 0.33264 -0.51966 0.33333 C -0.52109 0.33518 -0.52239 0.33727 -0.52396 0.33912 C -0.52526 0.34051 -0.52695 0.34097 -0.52825 0.34282 C -0.53463 0.35231 -0.52591 0.34583 -0.53359 0.35046 C -0.53502 0.35231 -0.53646 0.3544 -0.53789 0.35625 C -0.54232 0.36157 -0.55052 0.37083 -0.55495 0.37708 C -0.55859 0.38217 -0.56146 0.38935 -0.56575 0.39236 C -0.56745 0.39375 -0.56927 0.39514 -0.57109 0.39629 C -0.57383 0.39768 -0.57695 0.39815 -0.57969 0.4 C -0.5832 0.40254 -0.58776 0.40602 -0.5914 0.40764 C -0.59284 0.40833 -0.59427 0.40879 -0.5957 0.40949 C -0.60625 0.41574 -0.59583 0.41157 -0.60638 0.41528 C -0.60781 0.41643 -0.60924 0.41805 -0.61068 0.41898 C -0.6125 0.42014 -0.61432 0.42014 -0.61601 0.42106 C -0.61719 0.42153 -0.61823 0.42245 -0.61927 0.42292 C -0.62109 0.42361 -0.62291 0.42407 -0.62461 0.42477 C -0.63502 0.4287 -0.63099 0.42847 -0.63528 0.42847 L -0.63528 0.42847 " pathEditMode="relative" ptsTypes="AAAAAAAAAAAAAAAAAAAAAAAAAAAAAAAAAAAAAAAAAAAAAAAAAAAAAAAAAAAAAAAAAAAAAAAAAA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5.92593E-6 L -3.95833E-6 -5.92593E-6 C -0.00078 0.00624 -0.0013 0.01273 -0.00221 0.01898 C -0.00455 0.03587 -0.00351 0.02476 -0.00651 0.03796 C -0.0108 0.05694 -0.00599 0.04259 -0.01184 0.05694 C -0.01263 0.05879 -0.01302 0.06111 -0.01393 0.06273 C -0.01562 0.0655 -0.0177 0.06736 -0.0194 0.07037 C -0.02734 0.08449 -0.01823 0.07268 -0.02578 0.08171 C -0.02994 0.09282 -0.02552 0.08287 -0.03112 0.0912 C -0.03268 0.09351 -0.03385 0.09675 -0.03541 0.09884 C -0.03711 0.10115 -0.03906 0.10254 -0.04075 0.10462 C -0.04192 0.10578 -0.04283 0.1074 -0.04401 0.10833 C -0.04674 0.11111 -0.04974 0.11319 -0.0526 0.11597 C -0.05481 0.11828 -0.05677 0.12129 -0.05898 0.12361 C -0.06145 0.12638 -0.06393 0.12893 -0.06653 0.13124 C -0.06862 0.13333 -0.0707 0.13541 -0.07291 0.13703 C -0.07578 0.13912 -0.07864 0.14074 -0.08151 0.14259 C -0.08255 0.14328 -0.08372 0.14374 -0.08476 0.14467 C -0.08684 0.14629 -0.08893 0.14861 -0.09114 0.15023 C -0.09323 0.15185 -0.09544 0.15254 -0.09752 0.15416 C -0.09934 0.15532 -0.10104 0.15694 -0.10286 0.15787 C -0.10507 0.15902 -0.10729 0.15902 -0.10937 0.15995 C -0.11041 0.16018 -0.11145 0.16111 -0.11263 0.1618 C -0.1151 0.16296 -0.11757 0.16435 -0.12005 0.1655 C -0.12148 0.1662 -0.12291 0.16666 -0.12434 0.16736 C -0.12656 0.16851 -0.12851 0.1706 -0.13073 0.17129 C -0.1358 0.17268 -0.14075 0.17245 -0.14583 0.17314 C -0.15546 0.17754 -0.14349 0.17245 -0.15755 0.17708 C -0.15898 0.17754 -0.16041 0.17824 -0.16184 0.17893 C -0.16367 0.17962 -0.16549 0.18009 -0.16718 0.18078 C -0.16862 0.18124 -0.17005 0.18217 -0.17148 0.18263 C -0.17395 0.18356 -0.17656 0.18379 -0.17903 0.18449 C -0.18333 0.18587 -0.1875 0.18749 -0.19192 0.18842 C -0.19609 0.18935 -0.21406 0.19166 -0.21757 0.19212 C -0.22513 0.19629 -0.2302 0.19953 -0.23789 0.20185 C -0.24114 0.20277 -0.2444 0.203 -0.24752 0.2037 C -0.26588 0.2118 -0.24531 0.20324 -0.27434 0.21134 C -0.2776 0.21203 -0.28086 0.21388 -0.28398 0.21504 C -0.28684 0.21759 -0.28958 0.2206 -0.29257 0.22268 C -0.29505 0.2243 -0.29765 0.22499 -0.30013 0.22638 C -0.30442 0.22893 -0.30859 0.23194 -0.31289 0.23402 C -0.31914 0.23726 -0.32096 0.23796 -0.32682 0.24166 C -0.32968 0.24351 -0.33268 0.24537 -0.33541 0.24745 C -0.33698 0.24861 -0.33828 0.25023 -0.33971 0.25115 C -0.34179 0.25277 -0.34401 0.25347 -0.34609 0.25509 C -0.3483 0.25671 -0.35039 0.25902 -0.3526 0.26087 C -0.36276 0.26921 -0.35794 0.26388 -0.36862 0.27407 C -0.37044 0.27592 -0.37213 0.278 -0.37395 0.27986 C -0.37617 0.28194 -0.37838 0.28333 -0.38046 0.28541 C -0.39505 0.30115 -0.37317 0.28078 -0.3901 0.29699 C -0.39283 0.29953 -0.39596 0.30162 -0.39869 0.30462 L -0.41471 0.32175 C -0.41653 0.32361 -0.41823 0.32569 -0.42005 0.32731 C -0.42291 0.32986 -0.42617 0.33148 -0.42864 0.33495 C -0.43046 0.33749 -0.43216 0.34027 -0.43398 0.34259 C -0.43606 0.34537 -0.43841 0.34745 -0.44049 0.35023 C -0.44166 0.35185 -0.44244 0.35439 -0.44362 0.35601 C -0.44531 0.3581 -0.44726 0.35972 -0.44895 0.3618 C -0.45052 0.36342 -0.45182 0.3655 -0.45325 0.36736 C -0.45429 0.36874 -0.45546 0.3699 -0.45651 0.37129 C -0.45833 0.37361 -0.46002 0.37638 -0.46184 0.37893 C -0.46393 0.38148 -0.46627 0.38379 -0.46836 0.38634 C -0.47018 0.38888 -0.472 0.39143 -0.47369 0.39398 C -0.47487 0.39583 -0.47565 0.39814 -0.47682 0.39976 C -0.4789 0.40254 -0.48112 0.40486 -0.48333 0.4074 L -0.48658 0.41111 L -0.48971 0.41504 C -0.49049 0.41689 -0.49101 0.41921 -0.49192 0.42083 C -0.49309 0.42291 -0.49466 0.42453 -0.49622 0.42638 C -0.49961 0.43078 -0.50013 0.43055 -0.50364 0.43587 C -0.50481 0.43773 -0.50546 0.4405 -0.5069 0.44166 C -0.50885 0.44328 -0.51119 0.44328 -0.51328 0.44351 C -0.52148 0.44467 -0.53789 0.4456 -0.53789 0.4456 L -0.53789 0.4456 " pathEditMode="relative" ptsTypes="AAAAAAAAAAAAAAAAAAAAAAAAAAAAAAAAAAAAAAAAAAAAAAAAAAAAAAAAAAAAAAAAAAAAAAAAAA">
                                      <p:cBhvr>
                                        <p:cTn id="7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-1.25E-6 1.11111E-6 C -0.00222 0.00486 -0.00417 0.01018 -0.00651 0.01504 C -0.00742 0.01713 -0.00886 0.01875 -0.00977 0.02083 C -0.01732 0.03981 -0.00443 0.01504 -0.01615 0.03796 C -0.01823 0.0419 -0.02057 0.04537 -0.02253 0.0493 C -0.02591 0.05625 -0.02865 0.06389 -0.03216 0.07037 C -0.03399 0.07361 -0.03581 0.07662 -0.0375 0.07986 C -0.03906 0.08287 -0.04063 0.08611 -0.0418 0.08935 C -0.04271 0.09167 -0.04297 0.09491 -0.04401 0.09699 C -0.04518 0.09954 -0.04688 0.10069 -0.04831 0.10278 C -0.04974 0.10509 -0.0513 0.10764 -0.05261 0.11042 C -0.05521 0.11597 -0.05716 0.12245 -0.06003 0.12754 L -0.06758 0.14074 C -0.06862 0.14282 -0.06953 0.14514 -0.07084 0.14653 C -0.07188 0.14792 -0.07305 0.14884 -0.07396 0.15023 C -0.07513 0.15208 -0.07591 0.15486 -0.07722 0.15602 C -0.0806 0.15926 -0.08477 0.15972 -0.08789 0.16366 C -0.09414 0.17153 -0.09857 0.17824 -0.10612 0.18264 C -0.10938 0.18472 -0.11263 0.18611 -0.11576 0.18842 C -0.11797 0.19004 -0.11992 0.19282 -0.12214 0.19421 C -0.125 0.19583 -0.128 0.19653 -0.13073 0.19792 C -0.13294 0.19907 -0.13503 0.20092 -0.13724 0.20185 C -0.13972 0.20278 -0.14219 0.20278 -0.14466 0.2037 C -0.14753 0.20463 -0.15039 0.20625 -0.15326 0.20741 C -0.15573 0.20995 -0.15821 0.21296 -0.16081 0.21504 C -0.16498 0.21852 -0.16927 0.22153 -0.17357 0.22454 C -0.17539 0.22592 -0.17722 0.22685 -0.17904 0.22847 C -0.18177 0.23102 -0.18451 0.23426 -0.1875 0.23611 C -0.21029 0.24954 -0.18867 0.23588 -0.20143 0.2456 C -0.20248 0.24629 -0.20365 0.24653 -0.20469 0.24745 C -0.20912 0.25162 -0.21354 0.25555 -0.21758 0.26088 C -0.21901 0.26273 -0.22031 0.26504 -0.22188 0.26643 C -0.22422 0.26875 -0.22682 0.27014 -0.2293 0.27222 C -0.23073 0.27338 -0.23216 0.275 -0.2336 0.27616 C -0.23568 0.27754 -0.23802 0.27824 -0.23998 0.27986 C -0.24193 0.28148 -0.24362 0.28379 -0.24544 0.28565 C -0.24883 0.28889 -0.25143 0.29074 -0.25508 0.29329 C -0.25612 0.29398 -0.25716 0.29444 -0.25821 0.29514 C -0.26667 0.30625 -0.25807 0.29583 -0.26784 0.30463 C -0.26901 0.30555 -0.26992 0.30741 -0.2711 0.30833 C -0.27279 0.30995 -0.27474 0.31065 -0.27643 0.31227 C -0.27878 0.31435 -0.2806 0.31759 -0.28294 0.31991 C -0.28386 0.32083 -0.28516 0.32083 -0.28607 0.32176 C -0.30065 0.33472 -0.28321 0.32037 -0.29571 0.3331 C -0.29675 0.33426 -0.29792 0.33426 -0.29896 0.33518 C -0.303 0.33866 -0.30209 0.34028 -0.30651 0.34467 C -0.30821 0.34629 -0.31016 0.34676 -0.31185 0.34838 C -0.31341 0.35 -0.31459 0.35254 -0.31615 0.35417 C -0.31706 0.35509 -0.31836 0.35509 -0.31927 0.35602 C -0.32761 0.36342 -0.31771 0.35694 -0.32578 0.3618 C -0.33229 0.3706 -0.3293 0.36667 -0.33854 0.37708 C -0.34037 0.37893 -0.34193 0.38194 -0.34401 0.38264 L -0.34935 0.38472 C -0.36367 0.39977 -0.34831 0.38449 -0.35794 0.39213 C -0.36081 0.39467 -0.36341 0.39838 -0.36641 0.39977 C -0.36784 0.40046 -0.3694 0.40092 -0.37071 0.40185 C -0.37227 0.40278 -0.37357 0.4044 -0.375 0.40555 C -0.37682 0.40694 -0.37865 0.40787 -0.38034 0.40926 C -0.38151 0.41042 -0.38242 0.41227 -0.3836 0.41319 C -0.38711 0.41597 -0.39076 0.41829 -0.39427 0.42083 C -0.3961 0.42199 -0.39792 0.42315 -0.39961 0.42454 C -0.40104 0.42592 -0.40248 0.42731 -0.40391 0.42847 C -0.40534 0.4294 -0.40677 0.42963 -0.40821 0.43032 C -0.40938 0.43079 -0.41042 0.43148 -0.41146 0.43217 C -0.41706 0.43889 -0.41237 0.43449 -0.4211 0.43796 C -0.42214 0.43842 -0.42318 0.43935 -0.42435 0.43981 C -0.42578 0.44051 -0.42722 0.44097 -0.42865 0.44167 C -0.42969 0.44236 -0.43073 0.44352 -0.43177 0.44375 C -0.43542 0.44421 -0.43893 0.44375 -0.44245 0.44375 L -0.44245 0.44375 " pathEditMode="relative" ptsTypes="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-2.70833E-6 2.22222E-6 C -0.0026 0.00694 -0.00547 0.01342 -0.00755 0.02083 C -0.00833 0.02338 -0.00885 0.02615 -0.00976 0.02847 C -0.01172 0.03379 -0.01406 0.03865 -0.01614 0.04375 C -0.01719 0.04629 -0.0181 0.04907 -0.0194 0.05139 L -0.0237 0.05902 C -0.02435 0.06203 -0.02461 0.06574 -0.02578 0.06851 C -0.02656 0.07037 -0.02812 0.0706 -0.02903 0.07222 C -0.02995 0.07384 -0.03034 0.07615 -0.03112 0.07801 C -0.03216 0.08009 -0.03333 0.08171 -0.03437 0.08379 C -0.03554 0.08611 -0.03646 0.08889 -0.03763 0.0912 C -0.03854 0.09328 -0.03984 0.0949 -0.04075 0.09699 C -0.04192 0.09953 -0.04297 0.10208 -0.04401 0.10463 C -0.04479 0.10648 -0.04531 0.10856 -0.04609 0.11041 C -0.04857 0.11504 -0.05169 0.11851 -0.05364 0.12361 C -0.05442 0.12569 -0.05495 0.12777 -0.05586 0.12939 C -0.05677 0.13101 -0.05807 0.13171 -0.05898 0.13333 C -0.06263 0.13958 -0.06445 0.15115 -0.06979 0.15416 L -0.07291 0.15601 C -0.07591 0.16134 -0.07682 0.16342 -0.08047 0.16759 C -0.08177 0.16898 -0.08333 0.1699 -0.08476 0.17129 C -0.09088 0.17824 -0.08698 0.17546 -0.09219 0.18078 C -0.09362 0.18217 -0.09518 0.1831 -0.09648 0.18472 C -0.10364 0.19259 -0.09778 0.18865 -0.10612 0.19606 C -0.10794 0.19768 -0.10976 0.19861 -0.11159 0.2 C -0.11302 0.20092 -0.11432 0.20254 -0.11575 0.2037 C -0.12226 0.20856 -0.11549 0.20162 -0.12435 0.20949 C -0.13476 0.21851 -0.1181 0.20717 -0.13294 0.21713 C -0.13398 0.21782 -0.13502 0.21828 -0.1362 0.21898 C -0.13763 0.21967 -0.13906 0.2199 -0.14049 0.22083 C -0.14414 0.22314 -0.14778 0.22546 -0.15117 0.22847 C -0.15482 0.23171 -0.15807 0.23564 -0.16185 0.23796 C -0.17461 0.2456 -0.16211 0.2375 -0.17474 0.24745 C -0.17578 0.24838 -0.17695 0.24838 -0.17799 0.2493 C -0.18841 0.25972 -0.18034 0.25532 -0.18867 0.25902 C -0.19049 0.26157 -0.19206 0.26458 -0.19401 0.26666 C -0.19531 0.26782 -0.197 0.26713 -0.19831 0.26851 C -0.19961 0.2699 -0.20039 0.27245 -0.20156 0.27407 C -0.20364 0.27708 -0.20586 0.27916 -0.20794 0.28171 C -0.21575 0.29097 -0.20599 0.27986 -0.21549 0.28935 C -0.21797 0.29189 -0.2207 0.29606 -0.22304 0.29884 C -0.22409 0.30023 -0.22526 0.30139 -0.22617 0.30277 C -0.22734 0.30439 -0.22825 0.30671 -0.22942 0.30856 C -0.23151 0.31134 -0.23385 0.31319 -0.23581 0.31597 C -0.24023 0.32222 -0.2444 0.32893 -0.2487 0.33518 C -0.25052 0.33773 -0.25221 0.34027 -0.25403 0.34282 C -0.25547 0.34467 -0.2569 0.34652 -0.25833 0.34838 C -0.25976 0.35046 -0.26094 0.35324 -0.26263 0.35416 L -0.26588 0.35601 C -0.26692 0.35787 -0.26784 0.36018 -0.26901 0.3618 C -0.27005 0.36296 -0.27135 0.36273 -0.27226 0.36365 C -0.27422 0.36574 -0.27591 0.36851 -0.2776 0.37129 C -0.2806 0.37615 -0.28242 0.38426 -0.2862 0.38657 C -0.28932 0.38842 -0.29075 0.38889 -0.29375 0.39236 C -0.2957 0.39444 -0.29896 0.39976 -0.30117 0.40185 C -0.30221 0.40277 -0.30338 0.40301 -0.30442 0.4037 C -0.30586 0.40486 -0.30729 0.40648 -0.30872 0.4074 C -0.31458 0.41134 -0.32682 0.41088 -0.33021 0.41134 C -0.34088 0.4162 -0.33594 0.41342 -0.34505 0.41898 C -0.34609 0.42014 -0.34713 0.42176 -0.34831 0.42268 C -0.34922 0.42361 -0.35143 0.42476 -0.35143 0.42476 L -0.3526 0.42476 " pathEditMode="relative" ptsTypes="AAAAAAAAAAAAAAAAAAAAAAAAAAAAAAAAAAAAAAAAAAAAAAAAAAAAAAAAAAAAAAA">
                                      <p:cBhvr>
                                        <p:cTn id="8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2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koyun-kacm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0"/>
                            </p:stCondLst>
                            <p:childTnLst>
                              <p:par>
                                <p:cTn id="9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7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7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7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7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7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7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7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2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</p:childTnLst>
        </p:cTn>
      </p:par>
    </p:tnLst>
    <p:bldLst>
      <p:bldP spid="30" grpId="0" animBg="1"/>
      <p:bldP spid="137" grpId="0" animBg="1"/>
      <p:bldP spid="137" grpId="1" animBg="1"/>
      <p:bldP spid="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152" y="-191074"/>
            <a:ext cx="8548789" cy="6658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73" y="2047856"/>
            <a:ext cx="1589676" cy="2836296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639118" y="684337"/>
            <a:ext cx="459234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Ses Kaynağı: Zümra BOZKURT</a:t>
            </a: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tr-TR" sz="2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HAZIRLAYAN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5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Muhammet BOZKURT</a:t>
            </a:r>
          </a:p>
          <a:p>
            <a:pPr algn="ctr"/>
            <a:endParaRPr lang="tr-TR" sz="25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info@mebders.com</a:t>
            </a:r>
          </a:p>
          <a:p>
            <a:pPr algn="ctr"/>
            <a:endParaRPr lang="tr-TR" sz="3000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tr-TR" sz="3000" dirty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www.mebders.com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5252323" y="48841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>
                <a:solidFill>
                  <a:srgbClr val="000000"/>
                </a:solidFill>
                <a:latin typeface="Tahoma"/>
              </a:rPr>
              <a:t>©mebders.com</a:t>
            </a:r>
          </a:p>
        </p:txBody>
      </p:sp>
      <p:sp>
        <p:nvSpPr>
          <p:cNvPr id="6" name="Yuvarlatılmış Dikdörtgen 5">
            <a:hlinkClick r:id="" action="ppaction://hlinkshowjump?jump=endshow"/>
          </p:cNvPr>
          <p:cNvSpPr/>
          <p:nvPr/>
        </p:nvSpPr>
        <p:spPr>
          <a:xfrm>
            <a:off x="10128738" y="5444197"/>
            <a:ext cx="1294228" cy="54864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bg2">
                    <a:lumMod val="1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Kapat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669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scakal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9"/>
  <p:tag name="ISPRING_RESOURCE_PATHS_HASH_PRESENTER" val="4d549246d5ecfd6538596f82cc637870306922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Özel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vertising_Booth_Display">
  <a:themeElements>
    <a:clrScheme name="advertising_booth_display">
      <a:dk1>
        <a:srgbClr val="000000"/>
      </a:dk1>
      <a:lt1>
        <a:srgbClr val="FFFFFF"/>
      </a:lt1>
      <a:dk2>
        <a:srgbClr val="6C0000"/>
      </a:dk2>
      <a:lt2>
        <a:srgbClr val="F0F3FB"/>
      </a:lt2>
      <a:accent1>
        <a:srgbClr val="1F2932"/>
      </a:accent1>
      <a:accent2>
        <a:srgbClr val="595959"/>
      </a:accent2>
      <a:accent3>
        <a:srgbClr val="53B558"/>
      </a:accent3>
      <a:accent4>
        <a:srgbClr val="2C66B2"/>
      </a:accent4>
      <a:accent5>
        <a:srgbClr val="FF9900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3743</TotalTime>
  <Words>87</Words>
  <Application>Microsoft Office PowerPoint</Application>
  <PresentationFormat>Geniş ekran</PresentationFormat>
  <Paragraphs>41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4</vt:i4>
      </vt:variant>
    </vt:vector>
  </HeadingPairs>
  <TitlesOfParts>
    <vt:vector size="10" baseType="lpstr">
      <vt:lpstr>Arial</vt:lpstr>
      <vt:lpstr>Calibri</vt:lpstr>
      <vt:lpstr>Hand writing Mutlu</vt:lpstr>
      <vt:lpstr>Tahoma</vt:lpstr>
      <vt:lpstr>Advertising_Booth_Display</vt:lpstr>
      <vt:lpstr>1_Advertising_Booth_Display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 Çokluktan İstenilen Kadarını Ayırma</dc:title>
  <dc:creator>www.mebders.com</dc:creator>
  <cp:lastModifiedBy>Muhammet Bozkurt</cp:lastModifiedBy>
  <cp:revision>251</cp:revision>
  <dcterms:created xsi:type="dcterms:W3CDTF">2015-08-18T22:48:21Z</dcterms:created>
  <dcterms:modified xsi:type="dcterms:W3CDTF">2018-04-10T22:56:23Z</dcterms:modified>
  <cp:contentStatus>Tamamlandı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47CDB9D4-C571-40E4-A60F-B84C9155C95F</vt:lpwstr>
  </property>
  <property fmtid="{D5CDD505-2E9C-101B-9397-08002B2CF9AE}" pid="3" name="ArticulatePath">
    <vt:lpwstr>Sunu1</vt:lpwstr>
  </property>
  <property fmtid="{D5CDD505-2E9C-101B-9397-08002B2CF9AE}" pid="4" name="_MarkAsFinal">
    <vt:bool>true</vt:bool>
  </property>
</Properties>
</file>