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257" r:id="rId5"/>
    <p:sldId id="308" r:id="rId6"/>
    <p:sldId id="309" r:id="rId7"/>
    <p:sldId id="274" r:id="rId8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jp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5.png"/><Relationship Id="rId5" Type="http://schemas.openxmlformats.org/officeDocument/2006/relationships/audio" Target="../media/audio8.wav"/><Relationship Id="rId10" Type="http://schemas.openxmlformats.org/officeDocument/2006/relationships/image" Target="../media/image4.png"/><Relationship Id="rId4" Type="http://schemas.openxmlformats.org/officeDocument/2006/relationships/audio" Target="../media/audio7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2.wav"/><Relationship Id="rId9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1186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 İŞLEMİNDE SIFIRIN ETKİSİ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Toplama işleminde sıfırın etkisini nedenleriyle açıklar.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75709" y="3821213"/>
            <a:ext cx="21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Sıfırın Etkisi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8311" y="365482"/>
            <a:ext cx="914400" cy="9144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523" y="433679"/>
            <a:ext cx="914400" cy="914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5" y="1488597"/>
            <a:ext cx="6256193" cy="1105211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V="1">
            <a:off x="6211229" y="1951463"/>
            <a:ext cx="875276" cy="11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/>
          <p:cNvSpPr txBox="1"/>
          <p:nvPr/>
        </p:nvSpPr>
        <p:spPr>
          <a:xfrm>
            <a:off x="3035523" y="2874844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992193" y="2884357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109591" y="2734326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+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297649" y="2637680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=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3148" y="469840"/>
            <a:ext cx="914400" cy="9144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7615970" y="2811126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06626" y="4457646"/>
            <a:ext cx="54232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Hand writing Mutlu" panose="00002100000000000000" pitchFamily="2" charset="0"/>
              </a:rPr>
              <a:t>Sıfır , dört daha dört eder.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eyt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fir-zey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rt-zey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oplam-zey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ifir-dort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8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3" grpId="1"/>
      <p:bldP spid="5" grpId="0"/>
      <p:bldP spid="5" grpId="1"/>
      <p:bldP spid="20" grpId="0"/>
      <p:bldP spid="21" grpId="0"/>
      <p:bldP spid="23" grpId="0"/>
      <p:bldP spid="23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2 - 3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33" y="916945"/>
            <a:ext cx="5250867" cy="37118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6" y="1239252"/>
            <a:ext cx="914400" cy="91440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6" y="2594382"/>
            <a:ext cx="914400" cy="9144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88738" y="1414139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8245717" y="2594382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Hand writing Mutlu" panose="00002100000000000000" pitchFamily="2" charset="0"/>
              </a:rPr>
              <a:t>0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7939668" y="3731293"/>
            <a:ext cx="15165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7715087" y="2832922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Hand writing Mutlu" panose="00002100000000000000" pitchFamily="2" charset="0"/>
              </a:rPr>
              <a:t>+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218777" y="3883492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852447" y="5036415"/>
            <a:ext cx="5301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Hand writing Mutlu" panose="00002100000000000000" pitchFamily="2" charset="0"/>
              </a:rPr>
              <a:t>Dört, sıfır daha dört eder.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10075709" y="3821213"/>
            <a:ext cx="21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Sıfırın Etkisi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yunc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rinci-ra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kinci-ra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oplam-oyunc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rt-sifir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33" grpId="0"/>
      <p:bldP spid="20" grpId="0"/>
      <p:bldP spid="2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3 - 3</a:t>
            </a:r>
          </a:p>
        </p:txBody>
      </p:sp>
      <p:sp>
        <p:nvSpPr>
          <p:cNvPr id="137" name="Açıklama">
            <a:hlinkClick r:id="" action="ppaction://noaction">
              <a:snd r:embed="rId9" name="arkadaslar.wav"/>
            </a:hlinkClick>
          </p:cNvPr>
          <p:cNvSpPr/>
          <p:nvPr/>
        </p:nvSpPr>
        <p:spPr>
          <a:xfrm>
            <a:off x="7171280" y="5202482"/>
            <a:ext cx="1090361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Açıklama</a:t>
            </a:r>
          </a:p>
        </p:txBody>
      </p:sp>
      <p:sp>
        <p:nvSpPr>
          <p:cNvPr id="142" name="1.İşlem"/>
          <p:cNvSpPr/>
          <p:nvPr/>
        </p:nvSpPr>
        <p:spPr>
          <a:xfrm>
            <a:off x="3520400" y="5220703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1.İşlem</a:t>
            </a:r>
          </a:p>
        </p:txBody>
      </p:sp>
      <p:sp>
        <p:nvSpPr>
          <p:cNvPr id="135" name="2.İşlem"/>
          <p:cNvSpPr/>
          <p:nvPr/>
        </p:nvSpPr>
        <p:spPr>
          <a:xfrm>
            <a:off x="5282583" y="5219175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2.İşlem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248718" y="1677890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5074199" y="1753228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205389" y="1562533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+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6162920" y="1562533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=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7171280" y="1704880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3180383" y="3243730"/>
            <a:ext cx="8771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5005864" y="3319068"/>
            <a:ext cx="1309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4137054" y="3128373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+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6094585" y="3128373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=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7102945" y="3270720"/>
            <a:ext cx="1309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solidFill>
                  <a:srgbClr val="000000"/>
                </a:solidFill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10075709" y="3821213"/>
            <a:ext cx="21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Sıfırın Etkisi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618964" y="6328727"/>
            <a:ext cx="5283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Yönerge : </a:t>
            </a:r>
            <a:r>
              <a:rPr lang="tr-TR" sz="1600" dirty="0" err="1">
                <a:solidFill>
                  <a:schemeClr val="bg1"/>
                </a:solidFill>
              </a:rPr>
              <a:t>Bütonlar</a:t>
            </a:r>
            <a:r>
              <a:rPr lang="tr-TR" sz="1600" dirty="0">
                <a:solidFill>
                  <a:schemeClr val="bg1"/>
                </a:solidFill>
              </a:rPr>
              <a:t> ile işlemleri sesli olarak sunabilirsiniz.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6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kiz-arti-sif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fir-artion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repeatCount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18" grpId="0"/>
      <p:bldP spid="19" grpId="0"/>
      <p:bldP spid="20" grpId="0"/>
      <p:bldP spid="26" grpId="0"/>
      <p:bldP spid="27" grpId="0"/>
      <p:bldP spid="34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1 - 1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toplama işlemlerini yapınız.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2837448" y="1554374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2117455" y="2270765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2791546" y="2218581"/>
            <a:ext cx="6142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2717152" y="3199459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cxnSp>
        <p:nvCxnSpPr>
          <p:cNvPr id="57" name="Düz Bağlayıcı 56"/>
          <p:cNvCxnSpPr/>
          <p:nvPr/>
        </p:nvCxnSpPr>
        <p:spPr>
          <a:xfrm>
            <a:off x="2259258" y="3054076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749874" y="1565265"/>
            <a:ext cx="6142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029881" y="228165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594741" y="2242214"/>
            <a:ext cx="7777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537522" y="3173862"/>
            <a:ext cx="7777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11</a:t>
            </a:r>
          </a:p>
        </p:txBody>
      </p:sp>
      <p:cxnSp>
        <p:nvCxnSpPr>
          <p:cNvPr id="22" name="Düz Bağlayıcı 21"/>
          <p:cNvCxnSpPr/>
          <p:nvPr/>
        </p:nvCxnSpPr>
        <p:spPr>
          <a:xfrm>
            <a:off x="4171684" y="3064967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7044303" y="160347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7673393" y="1717320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8230628" y="160347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6364570" y="1704442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8833440" y="1696747"/>
            <a:ext cx="5966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39" name="1.işlem"/>
          <p:cNvSpPr/>
          <p:nvPr/>
        </p:nvSpPr>
        <p:spPr>
          <a:xfrm>
            <a:off x="2117455" y="4833849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0" name="2.işlem"/>
          <p:cNvSpPr/>
          <p:nvPr/>
        </p:nvSpPr>
        <p:spPr>
          <a:xfrm>
            <a:off x="4029881" y="4833848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1" name="3.işlem"/>
          <p:cNvSpPr/>
          <p:nvPr/>
        </p:nvSpPr>
        <p:spPr>
          <a:xfrm>
            <a:off x="9877129" y="1730270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2" name="4.işlem"/>
          <p:cNvSpPr/>
          <p:nvPr/>
        </p:nvSpPr>
        <p:spPr>
          <a:xfrm>
            <a:off x="9907824" y="2566216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7075161" y="244250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7572653" y="2543472"/>
            <a:ext cx="8819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8261486" y="244250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6395428" y="2543472"/>
            <a:ext cx="6142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8864298" y="2535777"/>
            <a:ext cx="8819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10075709" y="3821213"/>
            <a:ext cx="21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Sıfırın Etkisi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8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5" grpId="0"/>
      <p:bldP spid="21" grpId="0"/>
      <p:bldP spid="3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www.mebders.com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©yenislayt.com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1e19cb7121b7d5113292d5c2c3a1da11f3f97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162</Words>
  <Application>Microsoft Office PowerPoint</Application>
  <PresentationFormat>Geniş ekran</PresentationFormat>
  <Paragraphs>86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Toplama İşleminde Sıfırın Etkisi</dc:title>
  <dc:creator>www.mebders.com</dc:creator>
  <cp:lastModifiedBy>Muhammet Bozkurt</cp:lastModifiedBy>
  <cp:revision>267</cp:revision>
  <dcterms:created xsi:type="dcterms:W3CDTF">2015-08-18T22:48:21Z</dcterms:created>
  <dcterms:modified xsi:type="dcterms:W3CDTF">2018-04-10T23:00:52Z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