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307" r:id="rId4"/>
    <p:sldId id="321" r:id="rId5"/>
    <p:sldId id="317" r:id="rId6"/>
    <p:sldId id="318" r:id="rId7"/>
    <p:sldId id="274" r:id="rId8"/>
  </p:sldIdLst>
  <p:sldSz cx="12192000" cy="6858000"/>
  <p:notesSz cx="6858000" cy="9144000"/>
  <p:custDataLst>
    <p:tags r:id="rId9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200"/>
    <a:srgbClr val="1A2D61"/>
    <a:srgbClr val="D59536"/>
    <a:srgbClr val="523100"/>
    <a:srgbClr val="150C00"/>
    <a:srgbClr val="794903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55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2.png"/><Relationship Id="rId5" Type="http://schemas.openxmlformats.org/officeDocument/2006/relationships/audio" Target="../media/audio3.wav"/><Relationship Id="rId1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5.png"/><Relationship Id="rId3" Type="http://schemas.openxmlformats.org/officeDocument/2006/relationships/audio" Target="../media/audio8.wav"/><Relationship Id="rId7" Type="http://schemas.openxmlformats.org/officeDocument/2006/relationships/audio" Target="../media/audio12.wav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11.wav"/><Relationship Id="rId11" Type="http://schemas.openxmlformats.org/officeDocument/2006/relationships/image" Target="../media/image2.png"/><Relationship Id="rId5" Type="http://schemas.openxmlformats.org/officeDocument/2006/relationships/audio" Target="../media/audio10.wav"/><Relationship Id="rId10" Type="http://schemas.openxmlformats.org/officeDocument/2006/relationships/image" Target="../media/image3.png"/><Relationship Id="rId4" Type="http://schemas.openxmlformats.org/officeDocument/2006/relationships/audio" Target="../media/audio9.wav"/><Relationship Id="rId9" Type="http://schemas.openxmlformats.org/officeDocument/2006/relationships/audio" Target="../media/audio14.wav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3" Type="http://schemas.openxmlformats.org/officeDocument/2006/relationships/audio" Target="../media/audio15.wav"/><Relationship Id="rId7" Type="http://schemas.openxmlformats.org/officeDocument/2006/relationships/audio" Target="../media/audio19.wav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audio" Target="../media/audio18.wav"/><Relationship Id="rId11" Type="http://schemas.openxmlformats.org/officeDocument/2006/relationships/image" Target="../media/image4.png"/><Relationship Id="rId5" Type="http://schemas.openxmlformats.org/officeDocument/2006/relationships/audio" Target="../media/audio17.wav"/><Relationship Id="rId10" Type="http://schemas.openxmlformats.org/officeDocument/2006/relationships/image" Target="../media/image2.png"/><Relationship Id="rId4" Type="http://schemas.openxmlformats.org/officeDocument/2006/relationships/audio" Target="../media/audio16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hyperlink" Target="http://www.mebder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534688"/>
            <a:ext cx="596317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TOPLAMA İŞLEMİNDE VERİLMEYEN</a:t>
            </a:r>
          </a:p>
          <a:p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TOPLANANI BULMA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379807" y="2055977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3207588"/>
            <a:ext cx="617669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Toplamları 20’yi geçmeyen iki doğal sayının toplandığı bir işlemde, toplam ile toplananlardan biri verildiğinde verilmeyen toplananı bulur.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1 - 3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063835" y="4007217"/>
            <a:ext cx="2098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Toplama İşleminde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Verilmeyen Toplananı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Bulma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8778" y="-1016175"/>
            <a:ext cx="638762" cy="63876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7368" y="-1016175"/>
            <a:ext cx="638762" cy="63876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21" y="614447"/>
            <a:ext cx="2221085" cy="1747159"/>
          </a:xfrm>
          <a:prstGeom prst="rect">
            <a:avLst/>
          </a:prstGeom>
        </p:spPr>
      </p:pic>
      <p:sp>
        <p:nvSpPr>
          <p:cNvPr id="13" name="Yuvarlatılmış Dikdörtgen 12"/>
          <p:cNvSpPr/>
          <p:nvPr/>
        </p:nvSpPr>
        <p:spPr>
          <a:xfrm>
            <a:off x="1989284" y="2494187"/>
            <a:ext cx="2435278" cy="12848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31" y="2593674"/>
            <a:ext cx="631976" cy="1085850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17" y="2593674"/>
            <a:ext cx="631976" cy="1085850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68" y="2593674"/>
            <a:ext cx="631976" cy="1085850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19" y="2593674"/>
            <a:ext cx="631976" cy="1085850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85" y="2593674"/>
            <a:ext cx="631976" cy="1085850"/>
          </a:xfrm>
          <a:prstGeom prst="rect">
            <a:avLst/>
          </a:prstGeom>
        </p:spPr>
      </p:pic>
      <p:sp>
        <p:nvSpPr>
          <p:cNvPr id="34" name="Yuvarlatılmış Dikdörtgen 33"/>
          <p:cNvSpPr/>
          <p:nvPr/>
        </p:nvSpPr>
        <p:spPr>
          <a:xfrm>
            <a:off x="6847065" y="2494187"/>
            <a:ext cx="3249844" cy="12848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Yuvarlatılmış Dikdörtgen 34"/>
          <p:cNvSpPr/>
          <p:nvPr/>
        </p:nvSpPr>
        <p:spPr>
          <a:xfrm>
            <a:off x="4930460" y="2494187"/>
            <a:ext cx="1461428" cy="12848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61" y="2593674"/>
            <a:ext cx="631976" cy="1085850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50" y="2593674"/>
            <a:ext cx="631976" cy="1085850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23" y="2593674"/>
            <a:ext cx="631976" cy="1085850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66" y="2593674"/>
            <a:ext cx="631976" cy="1085850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04" y="2602741"/>
            <a:ext cx="631976" cy="1085850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14" y="2593674"/>
            <a:ext cx="631976" cy="1085850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27" y="2593674"/>
            <a:ext cx="631976" cy="1085850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55" y="2593674"/>
            <a:ext cx="631976" cy="1085850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19" y="2593674"/>
            <a:ext cx="631976" cy="1085850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08" y="2593674"/>
            <a:ext cx="631976" cy="1085850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5326697" y="2455572"/>
            <a:ext cx="6703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/>
              <a:t>?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4307344" y="2637835"/>
            <a:ext cx="744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/>
              <a:t>+</a:t>
            </a:r>
          </a:p>
        </p:txBody>
      </p:sp>
      <p:sp>
        <p:nvSpPr>
          <p:cNvPr id="46" name="Metin kutusu 45"/>
          <p:cNvSpPr txBox="1"/>
          <p:nvPr/>
        </p:nvSpPr>
        <p:spPr>
          <a:xfrm>
            <a:off x="6260085" y="2645133"/>
            <a:ext cx="744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/>
              <a:t>=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2943315" y="3878498"/>
            <a:ext cx="5918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4358728" y="3760416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+mj-lt"/>
              </a:rPr>
              <a:t>+</a:t>
            </a:r>
          </a:p>
        </p:txBody>
      </p:sp>
      <p:sp>
        <p:nvSpPr>
          <p:cNvPr id="48" name="Metin kutusu 47"/>
          <p:cNvSpPr txBox="1"/>
          <p:nvPr/>
        </p:nvSpPr>
        <p:spPr>
          <a:xfrm>
            <a:off x="5387903" y="3828513"/>
            <a:ext cx="5918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?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7771318" y="3828513"/>
            <a:ext cx="606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6393550" y="3730983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+mj-lt"/>
              </a:rPr>
              <a:t>=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3471943" y="4636694"/>
            <a:ext cx="5918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5</a:t>
            </a: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4246253" y="5044547"/>
            <a:ext cx="8052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Metin kutusu 51"/>
          <p:cNvSpPr txBox="1"/>
          <p:nvPr/>
        </p:nvSpPr>
        <p:spPr>
          <a:xfrm>
            <a:off x="5089735" y="4651198"/>
            <a:ext cx="7922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6,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5772261" y="4670743"/>
            <a:ext cx="7793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7,</a:t>
            </a:r>
          </a:p>
        </p:txBody>
      </p:sp>
      <p:sp>
        <p:nvSpPr>
          <p:cNvPr id="54" name="Metin kutusu 53"/>
          <p:cNvSpPr txBox="1"/>
          <p:nvPr/>
        </p:nvSpPr>
        <p:spPr>
          <a:xfrm>
            <a:off x="6428517" y="4670743"/>
            <a:ext cx="606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8</a:t>
            </a:r>
          </a:p>
        </p:txBody>
      </p:sp>
      <p:pic>
        <p:nvPicPr>
          <p:cNvPr id="55" name="Resim 5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10" y="2595657"/>
            <a:ext cx="631976" cy="1085850"/>
          </a:xfrm>
          <a:prstGeom prst="rect">
            <a:avLst/>
          </a:prstGeom>
        </p:spPr>
      </p:pic>
      <p:sp>
        <p:nvSpPr>
          <p:cNvPr id="56" name="Metin kutusu 55"/>
          <p:cNvSpPr txBox="1"/>
          <p:nvPr/>
        </p:nvSpPr>
        <p:spPr>
          <a:xfrm>
            <a:off x="5347650" y="3843733"/>
            <a:ext cx="5918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8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icekc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s-gulu-kac-gul-i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0"/>
                            </p:stCondLst>
                            <p:childTnLst>
                              <p:par>
                                <p:cTn id="38" presetID="32" presetClass="emph" presetSubtype="0" repeatCount="4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ciklam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sden-son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000"/>
                            </p:stCondLst>
                            <p:childTnLst>
                              <p:par>
                                <p:cTn id="57" presetID="35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lti-yedi-sek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1000"/>
                            </p:stCondLst>
                            <p:childTnLst>
                              <p:par>
                                <p:cTn id="68" presetID="32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sden-sonra-sekize-kad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000"/>
                            </p:stCondLst>
                            <p:childTnLst>
                              <p:par>
                                <p:cTn id="75" presetID="35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ciklam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0"/>
                            </p:stCondLst>
                            <p:childTnLst>
                              <p:par>
                                <p:cTn id="7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8500"/>
                            </p:stCondLst>
                            <p:childTnLst>
                              <p:par>
                                <p:cTn id="8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9500"/>
                            </p:stCondLst>
                            <p:childTnLst>
                              <p:par>
                                <p:cTn id="84" presetID="37" presetClass="exit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9500"/>
                            </p:stCondLst>
                            <p:childTnLst>
                              <p:par>
                                <p:cTn id="100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decel="10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7" grpId="0"/>
      <p:bldP spid="48" grpId="0"/>
      <p:bldP spid="48" grpId="1"/>
      <p:bldP spid="49" grpId="0"/>
      <p:bldP spid="50" grpId="0"/>
      <p:bldP spid="51" grpId="0"/>
      <p:bldP spid="52" grpId="0"/>
      <p:bldP spid="52" grpId="1"/>
      <p:bldP spid="52" grpId="2"/>
      <p:bldP spid="53" grpId="0"/>
      <p:bldP spid="53" grpId="1"/>
      <p:bldP spid="54" grpId="0"/>
      <p:bldP spid="54" grpId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2 - 3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1989284" y="1076867"/>
            <a:ext cx="2435278" cy="11593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34" name="Yuvarlatılmış Dikdörtgen 33"/>
          <p:cNvSpPr/>
          <p:nvPr/>
        </p:nvSpPr>
        <p:spPr>
          <a:xfrm>
            <a:off x="6847064" y="1076867"/>
            <a:ext cx="3344455" cy="11593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35" name="Yuvarlatılmış Dikdörtgen 34"/>
          <p:cNvSpPr/>
          <p:nvPr/>
        </p:nvSpPr>
        <p:spPr>
          <a:xfrm>
            <a:off x="4930460" y="1076867"/>
            <a:ext cx="1461428" cy="11593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4307344" y="1220515"/>
            <a:ext cx="744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6" name="Metin kutusu 45"/>
          <p:cNvSpPr txBox="1"/>
          <p:nvPr/>
        </p:nvSpPr>
        <p:spPr>
          <a:xfrm>
            <a:off x="6260085" y="1227813"/>
            <a:ext cx="744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2924362" y="2556698"/>
            <a:ext cx="606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4307344" y="2418770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8" name="Metin kutusu 47"/>
          <p:cNvSpPr txBox="1"/>
          <p:nvPr/>
        </p:nvSpPr>
        <p:spPr>
          <a:xfrm>
            <a:off x="5396411" y="2497713"/>
            <a:ext cx="5918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?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7702617" y="2506852"/>
            <a:ext cx="9428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12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6306572" y="2394422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3369073" y="3790874"/>
            <a:ext cx="606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8</a:t>
            </a: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4143383" y="4198727"/>
            <a:ext cx="8052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Metin kutusu 51"/>
          <p:cNvSpPr txBox="1"/>
          <p:nvPr/>
        </p:nvSpPr>
        <p:spPr>
          <a:xfrm>
            <a:off x="4986865" y="3805378"/>
            <a:ext cx="7922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9,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5669391" y="3824923"/>
            <a:ext cx="11047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10,</a:t>
            </a:r>
          </a:p>
        </p:txBody>
      </p:sp>
      <p:sp>
        <p:nvSpPr>
          <p:cNvPr id="54" name="Metin kutusu 53"/>
          <p:cNvSpPr txBox="1"/>
          <p:nvPr/>
        </p:nvSpPr>
        <p:spPr>
          <a:xfrm>
            <a:off x="6660071" y="3805378"/>
            <a:ext cx="9717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11,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85" y="1114308"/>
            <a:ext cx="276219" cy="966766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03" y="1110536"/>
            <a:ext cx="276219" cy="966766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91" y="1112952"/>
            <a:ext cx="276219" cy="966766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80" y="1107790"/>
            <a:ext cx="276219" cy="966766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98" y="1104018"/>
            <a:ext cx="276219" cy="966766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86" y="1106434"/>
            <a:ext cx="276219" cy="966766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99" y="1093311"/>
            <a:ext cx="276219" cy="966766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7" y="1095727"/>
            <a:ext cx="276219" cy="966766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55" y="1164759"/>
            <a:ext cx="276219" cy="966766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43" y="1167175"/>
            <a:ext cx="276219" cy="966766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56" y="1154052"/>
            <a:ext cx="276219" cy="966766"/>
          </a:xfrm>
          <a:prstGeom prst="rect">
            <a:avLst/>
          </a:prstGeom>
        </p:spPr>
      </p:pic>
      <p:pic>
        <p:nvPicPr>
          <p:cNvPr id="66" name="Resim 6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44" y="1156468"/>
            <a:ext cx="276219" cy="966766"/>
          </a:xfrm>
          <a:prstGeom prst="rect">
            <a:avLst/>
          </a:prstGeom>
        </p:spPr>
      </p:pic>
      <p:pic>
        <p:nvPicPr>
          <p:cNvPr id="67" name="Resim 6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66" y="1155952"/>
            <a:ext cx="276219" cy="966766"/>
          </a:xfrm>
          <a:prstGeom prst="rect">
            <a:avLst/>
          </a:prstGeom>
        </p:spPr>
      </p:pic>
      <p:pic>
        <p:nvPicPr>
          <p:cNvPr id="68" name="Resim 6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54" y="1158368"/>
            <a:ext cx="276219" cy="966766"/>
          </a:xfrm>
          <a:prstGeom prst="rect">
            <a:avLst/>
          </a:prstGeom>
        </p:spPr>
      </p:pic>
      <p:pic>
        <p:nvPicPr>
          <p:cNvPr id="69" name="Resim 6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67" y="1145245"/>
            <a:ext cx="276219" cy="966766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55" y="1147661"/>
            <a:ext cx="276219" cy="966766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74" y="1140513"/>
            <a:ext cx="276219" cy="966766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62" y="1142929"/>
            <a:ext cx="276219" cy="966766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075" y="1129806"/>
            <a:ext cx="276219" cy="966766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63" y="1132222"/>
            <a:ext cx="276219" cy="966766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90" y="1119041"/>
            <a:ext cx="276219" cy="966766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078" y="1121457"/>
            <a:ext cx="276219" cy="966766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91" y="1108334"/>
            <a:ext cx="276219" cy="966766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79" y="1110750"/>
            <a:ext cx="276219" cy="966766"/>
          </a:xfrm>
          <a:prstGeom prst="rect">
            <a:avLst/>
          </a:prstGeom>
        </p:spPr>
      </p:pic>
      <p:sp>
        <p:nvSpPr>
          <p:cNvPr id="79" name="Metin kutusu 78"/>
          <p:cNvSpPr txBox="1"/>
          <p:nvPr/>
        </p:nvSpPr>
        <p:spPr>
          <a:xfrm>
            <a:off x="7468306" y="3785833"/>
            <a:ext cx="11368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12,</a:t>
            </a:r>
          </a:p>
        </p:txBody>
      </p:sp>
      <p:sp>
        <p:nvSpPr>
          <p:cNvPr id="80" name="Metin kutusu 79"/>
          <p:cNvSpPr txBox="1"/>
          <p:nvPr/>
        </p:nvSpPr>
        <p:spPr>
          <a:xfrm>
            <a:off x="5307988" y="1271633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  <a:latin typeface="Hand writing Mutlu" panose="00002100000000000000" pitchFamily="2" charset="0"/>
              </a:rPr>
              <a:t>?</a:t>
            </a:r>
          </a:p>
        </p:txBody>
      </p:sp>
      <p:sp>
        <p:nvSpPr>
          <p:cNvPr id="81" name="Metin kutusu 80"/>
          <p:cNvSpPr txBox="1"/>
          <p:nvPr/>
        </p:nvSpPr>
        <p:spPr>
          <a:xfrm>
            <a:off x="5360652" y="2556698"/>
            <a:ext cx="6174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82" name="Metin kutusu 81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55" name="Metin kutusu 54"/>
          <p:cNvSpPr txBox="1"/>
          <p:nvPr/>
        </p:nvSpPr>
        <p:spPr>
          <a:xfrm>
            <a:off x="10063835" y="4007217"/>
            <a:ext cx="2098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Toplama İşleminde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Verilmeyen Toplananı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Bulma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vu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kizi-kac-i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ciklama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ekizden-son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35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kuz-on-onb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500"/>
                            </p:stCondLst>
                            <p:childTnLst>
                              <p:par>
                                <p:cTn id="72" presetID="32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ekizden-sonra-kac-say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1500"/>
                            </p:stCondLst>
                            <p:childTnLst>
                              <p:par>
                                <p:cTn id="79" presetID="35" presetClass="emph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ciklama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3500"/>
                            </p:stCondLst>
                            <p:childTnLst>
                              <p:par>
                                <p:cTn id="8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4500"/>
                            </p:stCondLst>
                            <p:childTnLst>
                              <p:par>
                                <p:cTn id="8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500"/>
                            </p:stCondLst>
                            <p:childTnLst>
                              <p:par>
                                <p:cTn id="8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6500"/>
                            </p:stCondLst>
                            <p:childTnLst>
                              <p:par>
                                <p:cTn id="91" presetID="37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0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7" grpId="0"/>
      <p:bldP spid="48" grpId="0"/>
      <p:bldP spid="48" grpId="1"/>
      <p:bldP spid="49" grpId="0"/>
      <p:bldP spid="50" grpId="0"/>
      <p:bldP spid="51" grpId="0"/>
      <p:bldP spid="52" grpId="0"/>
      <p:bldP spid="52" grpId="1"/>
      <p:bldP spid="52" grpId="2"/>
      <p:bldP spid="53" grpId="0"/>
      <p:bldP spid="53" grpId="1"/>
      <p:bldP spid="54" grpId="0"/>
      <p:bldP spid="54" grpId="1"/>
      <p:bldP spid="79" grpId="0"/>
      <p:bldP spid="79" grpId="1"/>
      <p:bldP spid="8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Dikdörtgen 66"/>
          <p:cNvSpPr/>
          <p:nvPr/>
        </p:nvSpPr>
        <p:spPr>
          <a:xfrm>
            <a:off x="2787439" y="4062025"/>
            <a:ext cx="6855115" cy="9382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Dikdörtgen 65"/>
          <p:cNvSpPr/>
          <p:nvPr/>
        </p:nvSpPr>
        <p:spPr>
          <a:xfrm>
            <a:off x="2778867" y="3033004"/>
            <a:ext cx="6360024" cy="9382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Dikdörtgen 62"/>
          <p:cNvSpPr/>
          <p:nvPr/>
        </p:nvSpPr>
        <p:spPr>
          <a:xfrm>
            <a:off x="2783976" y="1756850"/>
            <a:ext cx="6858578" cy="9382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2783976" y="756716"/>
            <a:ext cx="6360024" cy="9382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3 - 3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2783976" y="833186"/>
            <a:ext cx="5982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3479473" y="756716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338248" y="915347"/>
            <a:ext cx="530243" cy="600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/>
          <p:cNvSpPr txBox="1"/>
          <p:nvPr/>
        </p:nvSpPr>
        <p:spPr>
          <a:xfrm>
            <a:off x="5044426" y="602827"/>
            <a:ext cx="744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5788320" y="833186"/>
            <a:ext cx="9140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14</a:t>
            </a:r>
          </a:p>
        </p:txBody>
      </p:sp>
      <p:sp>
        <p:nvSpPr>
          <p:cNvPr id="9" name="1.İşlemi Çöz"/>
          <p:cNvSpPr/>
          <p:nvPr/>
        </p:nvSpPr>
        <p:spPr>
          <a:xfrm>
            <a:off x="7797950" y="941858"/>
            <a:ext cx="1213470" cy="3907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İşlemi Çöz</a:t>
            </a:r>
          </a:p>
        </p:txBody>
      </p:sp>
      <p:sp>
        <p:nvSpPr>
          <p:cNvPr id="41" name="Metin kutusu 40"/>
          <p:cNvSpPr txBox="1"/>
          <p:nvPr/>
        </p:nvSpPr>
        <p:spPr>
          <a:xfrm>
            <a:off x="3105343" y="1846380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9</a:t>
            </a:r>
          </a:p>
        </p:txBody>
      </p:sp>
      <p:cxnSp>
        <p:nvCxnSpPr>
          <p:cNvPr id="42" name="Düz Ok Bağlayıcısı 41"/>
          <p:cNvCxnSpPr/>
          <p:nvPr/>
        </p:nvCxnSpPr>
        <p:spPr>
          <a:xfrm>
            <a:off x="3653637" y="2207150"/>
            <a:ext cx="8052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Metin kutusu 42"/>
          <p:cNvSpPr txBox="1"/>
          <p:nvPr/>
        </p:nvSpPr>
        <p:spPr>
          <a:xfrm>
            <a:off x="4497119" y="1813801"/>
            <a:ext cx="922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10,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5298164" y="1822919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11,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6022104" y="1827013"/>
            <a:ext cx="947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12,</a:t>
            </a:r>
          </a:p>
        </p:txBody>
      </p:sp>
      <p:sp>
        <p:nvSpPr>
          <p:cNvPr id="46" name="Metin kutusu 45"/>
          <p:cNvSpPr txBox="1"/>
          <p:nvPr/>
        </p:nvSpPr>
        <p:spPr>
          <a:xfrm>
            <a:off x="6853814" y="1820879"/>
            <a:ext cx="899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13,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7607067" y="1820879"/>
            <a:ext cx="768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14</a:t>
            </a:r>
          </a:p>
        </p:txBody>
      </p:sp>
      <p:sp>
        <p:nvSpPr>
          <p:cNvPr id="48" name="Metin kutusu 47"/>
          <p:cNvSpPr txBox="1"/>
          <p:nvPr/>
        </p:nvSpPr>
        <p:spPr>
          <a:xfrm>
            <a:off x="4287772" y="881422"/>
            <a:ext cx="5982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2712184" y="3123826"/>
            <a:ext cx="8851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13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3445241" y="3047356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51" name="Dikdörtgen 50"/>
          <p:cNvSpPr/>
          <p:nvPr/>
        </p:nvSpPr>
        <p:spPr>
          <a:xfrm>
            <a:off x="4304016" y="3205987"/>
            <a:ext cx="530243" cy="600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Metin kutusu 51"/>
          <p:cNvSpPr txBox="1"/>
          <p:nvPr/>
        </p:nvSpPr>
        <p:spPr>
          <a:xfrm>
            <a:off x="5010194" y="2893467"/>
            <a:ext cx="744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5754088" y="3123826"/>
            <a:ext cx="10759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20</a:t>
            </a:r>
          </a:p>
        </p:txBody>
      </p:sp>
      <p:sp>
        <p:nvSpPr>
          <p:cNvPr id="54" name="2.İşlemi Çöz"/>
          <p:cNvSpPr/>
          <p:nvPr/>
        </p:nvSpPr>
        <p:spPr>
          <a:xfrm>
            <a:off x="7763718" y="3232498"/>
            <a:ext cx="1213470" cy="3907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İşlemi Çöz</a:t>
            </a:r>
          </a:p>
        </p:txBody>
      </p:sp>
      <p:sp>
        <p:nvSpPr>
          <p:cNvPr id="55" name="Metin kutusu 54"/>
          <p:cNvSpPr txBox="1"/>
          <p:nvPr/>
        </p:nvSpPr>
        <p:spPr>
          <a:xfrm>
            <a:off x="2682885" y="4177204"/>
            <a:ext cx="744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13</a:t>
            </a:r>
          </a:p>
        </p:txBody>
      </p:sp>
      <p:cxnSp>
        <p:nvCxnSpPr>
          <p:cNvPr id="56" name="Düz Ok Bağlayıcısı 55"/>
          <p:cNvCxnSpPr/>
          <p:nvPr/>
        </p:nvCxnSpPr>
        <p:spPr>
          <a:xfrm>
            <a:off x="3377101" y="4551572"/>
            <a:ext cx="8052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Metin kutusu 56"/>
          <p:cNvSpPr txBox="1"/>
          <p:nvPr/>
        </p:nvSpPr>
        <p:spPr>
          <a:xfrm>
            <a:off x="4220583" y="4158223"/>
            <a:ext cx="922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14,</a:t>
            </a:r>
          </a:p>
        </p:txBody>
      </p:sp>
      <p:sp>
        <p:nvSpPr>
          <p:cNvPr id="58" name="Metin kutusu 57"/>
          <p:cNvSpPr txBox="1"/>
          <p:nvPr/>
        </p:nvSpPr>
        <p:spPr>
          <a:xfrm>
            <a:off x="5021628" y="4167341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15,</a:t>
            </a:r>
          </a:p>
        </p:txBody>
      </p:sp>
      <p:sp>
        <p:nvSpPr>
          <p:cNvPr id="59" name="Metin kutusu 58"/>
          <p:cNvSpPr txBox="1"/>
          <p:nvPr/>
        </p:nvSpPr>
        <p:spPr>
          <a:xfrm>
            <a:off x="5745568" y="4171435"/>
            <a:ext cx="907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16,</a:t>
            </a:r>
          </a:p>
        </p:txBody>
      </p:sp>
      <p:sp>
        <p:nvSpPr>
          <p:cNvPr id="60" name="Metin kutusu 59"/>
          <p:cNvSpPr txBox="1"/>
          <p:nvPr/>
        </p:nvSpPr>
        <p:spPr>
          <a:xfrm>
            <a:off x="6577278" y="4165301"/>
            <a:ext cx="899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17,</a:t>
            </a:r>
          </a:p>
        </p:txBody>
      </p:sp>
      <p:sp>
        <p:nvSpPr>
          <p:cNvPr id="61" name="Metin kutusu 60"/>
          <p:cNvSpPr txBox="1"/>
          <p:nvPr/>
        </p:nvSpPr>
        <p:spPr>
          <a:xfrm>
            <a:off x="7330531" y="4165301"/>
            <a:ext cx="915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18,</a:t>
            </a:r>
          </a:p>
        </p:txBody>
      </p:sp>
      <p:sp>
        <p:nvSpPr>
          <p:cNvPr id="62" name="Metin kutusu 61"/>
          <p:cNvSpPr txBox="1"/>
          <p:nvPr/>
        </p:nvSpPr>
        <p:spPr>
          <a:xfrm>
            <a:off x="4251916" y="3179256"/>
            <a:ext cx="5982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64" name="Metin kutusu 63"/>
          <p:cNvSpPr txBox="1"/>
          <p:nvPr/>
        </p:nvSpPr>
        <p:spPr>
          <a:xfrm>
            <a:off x="8083784" y="4158223"/>
            <a:ext cx="915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19,</a:t>
            </a:r>
          </a:p>
        </p:txBody>
      </p:sp>
      <p:sp>
        <p:nvSpPr>
          <p:cNvPr id="65" name="Metin kutusu 64"/>
          <p:cNvSpPr txBox="1"/>
          <p:nvPr/>
        </p:nvSpPr>
        <p:spPr>
          <a:xfrm>
            <a:off x="8853067" y="4178305"/>
            <a:ext cx="899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20</a:t>
            </a:r>
          </a:p>
        </p:txBody>
      </p:sp>
      <p:sp>
        <p:nvSpPr>
          <p:cNvPr id="68" name="Metin kutusu 67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2985737" y="6315567"/>
            <a:ext cx="607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Yönerge : İşlemi Çöz </a:t>
            </a:r>
            <a:r>
              <a:rPr lang="tr-TR" dirty="0" err="1">
                <a:solidFill>
                  <a:schemeClr val="bg1"/>
                </a:solidFill>
              </a:rPr>
              <a:t>bütonlarıyla</a:t>
            </a:r>
            <a:r>
              <a:rPr lang="tr-TR" dirty="0">
                <a:solidFill>
                  <a:schemeClr val="bg1"/>
                </a:solidFill>
              </a:rPr>
              <a:t> çözümleri sunabilirsiniz.</a:t>
            </a:r>
          </a:p>
        </p:txBody>
      </p:sp>
      <p:sp>
        <p:nvSpPr>
          <p:cNvPr id="70" name="Metin kutusu 69"/>
          <p:cNvSpPr txBox="1"/>
          <p:nvPr/>
        </p:nvSpPr>
        <p:spPr>
          <a:xfrm>
            <a:off x="10063835" y="4007217"/>
            <a:ext cx="2098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Toplama İşleminde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Verilmeyen Toplananı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Bulma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2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kuza-kac-eklers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n-ob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ciklama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nuce-kac-eklers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ndort-onb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750"/>
                            </p:stCondLst>
                            <p:childTnLst>
                              <p:par>
                                <p:cTn id="11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ciklama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1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750"/>
                            </p:stCondLst>
                            <p:childTnLst>
                              <p:par>
                                <p:cTn id="11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750"/>
                            </p:stCondLst>
                            <p:childTnLst>
                              <p:par>
                                <p:cTn id="11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750"/>
                            </p:stCondLst>
                            <p:childTnLst>
                              <p:par>
                                <p:cTn id="12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750"/>
                            </p:stCondLst>
                            <p:childTnLst>
                              <p:par>
                                <p:cTn id="12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750"/>
                            </p:stCondLst>
                            <p:childTnLst>
                              <p:par>
                                <p:cTn id="12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7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2250"/>
                            </p:stCondLst>
                            <p:childTnLst>
                              <p:par>
                                <p:cTn id="13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7" grpId="0" animBg="1"/>
      <p:bldP spid="63" grpId="0" animBg="1"/>
      <p:bldP spid="30" grpId="0" animBg="1"/>
      <p:bldP spid="41" grpId="0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55" grpId="0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4" grpId="0"/>
      <p:bldP spid="64" grpId="1"/>
      <p:bldP spid="65" grpId="0"/>
      <p:bldP spid="6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2460812" y="1805586"/>
            <a:ext cx="4036592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Dikdörtgen 61"/>
          <p:cNvSpPr/>
          <p:nvPr/>
        </p:nvSpPr>
        <p:spPr>
          <a:xfrm>
            <a:off x="2452407" y="2697515"/>
            <a:ext cx="4036592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Dikdörtgen 62"/>
          <p:cNvSpPr/>
          <p:nvPr/>
        </p:nvSpPr>
        <p:spPr>
          <a:xfrm>
            <a:off x="2460812" y="3598439"/>
            <a:ext cx="4036592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Dikdörtgen 63"/>
          <p:cNvSpPr/>
          <p:nvPr/>
        </p:nvSpPr>
        <p:spPr>
          <a:xfrm>
            <a:off x="2441527" y="4515998"/>
            <a:ext cx="4036592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Dikdörtgen 64"/>
          <p:cNvSpPr/>
          <p:nvPr/>
        </p:nvSpPr>
        <p:spPr>
          <a:xfrm>
            <a:off x="7459295" y="1515448"/>
            <a:ext cx="2047776" cy="23144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Dikdörtgen 65"/>
          <p:cNvSpPr/>
          <p:nvPr/>
        </p:nvSpPr>
        <p:spPr>
          <a:xfrm>
            <a:off x="7527326" y="4394871"/>
            <a:ext cx="2047776" cy="23144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1 - 1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794180" y="914400"/>
            <a:ext cx="6545382" cy="477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500" dirty="0">
                <a:latin typeface="Hand writing Mutlu" panose="00002100000000000000" pitchFamily="2" charset="0"/>
              </a:rPr>
              <a:t>Aşağıdaki toplama işlemlerini yapınız.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2579027" y="1882056"/>
            <a:ext cx="5982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3274524" y="1805586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4133299" y="1964217"/>
            <a:ext cx="530243" cy="600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/>
          <p:cNvSpPr txBox="1"/>
          <p:nvPr/>
        </p:nvSpPr>
        <p:spPr>
          <a:xfrm>
            <a:off x="4839477" y="1651697"/>
            <a:ext cx="744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5583371" y="1882056"/>
            <a:ext cx="9140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14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2579027" y="2825588"/>
            <a:ext cx="6463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2</a:t>
            </a:r>
          </a:p>
        </p:txBody>
      </p:sp>
      <p:sp>
        <p:nvSpPr>
          <p:cNvPr id="40" name="Metin kutusu 39"/>
          <p:cNvSpPr txBox="1"/>
          <p:nvPr/>
        </p:nvSpPr>
        <p:spPr>
          <a:xfrm>
            <a:off x="3274524" y="2749118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1" name="Dikdörtgen 40"/>
          <p:cNvSpPr/>
          <p:nvPr/>
        </p:nvSpPr>
        <p:spPr>
          <a:xfrm>
            <a:off x="4133299" y="2907749"/>
            <a:ext cx="530243" cy="600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Metin kutusu 41"/>
          <p:cNvSpPr txBox="1"/>
          <p:nvPr/>
        </p:nvSpPr>
        <p:spPr>
          <a:xfrm>
            <a:off x="4839477" y="2595229"/>
            <a:ext cx="744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43" name="Metin kutusu 42"/>
          <p:cNvSpPr txBox="1"/>
          <p:nvPr/>
        </p:nvSpPr>
        <p:spPr>
          <a:xfrm>
            <a:off x="5583371" y="2825588"/>
            <a:ext cx="7777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11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3909193" y="3763607"/>
            <a:ext cx="8851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13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3274524" y="3687137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6" name="Dikdörtgen 45"/>
          <p:cNvSpPr/>
          <p:nvPr/>
        </p:nvSpPr>
        <p:spPr>
          <a:xfrm>
            <a:off x="2640338" y="3829908"/>
            <a:ext cx="530243" cy="600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Metin kutusu 46"/>
          <p:cNvSpPr txBox="1"/>
          <p:nvPr/>
        </p:nvSpPr>
        <p:spPr>
          <a:xfrm>
            <a:off x="4839477" y="3533248"/>
            <a:ext cx="744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48" name="Metin kutusu 47"/>
          <p:cNvSpPr txBox="1"/>
          <p:nvPr/>
        </p:nvSpPr>
        <p:spPr>
          <a:xfrm>
            <a:off x="5583371" y="3763607"/>
            <a:ext cx="9140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17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2579027" y="4671596"/>
            <a:ext cx="548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3278901" y="4595126"/>
            <a:ext cx="597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51" name="Dikdörtgen 50"/>
          <p:cNvSpPr/>
          <p:nvPr/>
        </p:nvSpPr>
        <p:spPr>
          <a:xfrm>
            <a:off x="4127672" y="4753757"/>
            <a:ext cx="486365" cy="600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Metin kutusu 51"/>
          <p:cNvSpPr txBox="1"/>
          <p:nvPr/>
        </p:nvSpPr>
        <p:spPr>
          <a:xfrm>
            <a:off x="4851548" y="4441237"/>
            <a:ext cx="682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5546157" y="4654010"/>
            <a:ext cx="10747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20</a:t>
            </a:r>
          </a:p>
        </p:txBody>
      </p:sp>
      <p:sp>
        <p:nvSpPr>
          <p:cNvPr id="54" name="Metin kutusu 53"/>
          <p:cNvSpPr txBox="1"/>
          <p:nvPr/>
        </p:nvSpPr>
        <p:spPr>
          <a:xfrm>
            <a:off x="8397202" y="1476355"/>
            <a:ext cx="5982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8356333" y="2207418"/>
            <a:ext cx="530243" cy="600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Bağlayıcı 9"/>
          <p:cNvCxnSpPr/>
          <p:nvPr/>
        </p:nvCxnSpPr>
        <p:spPr>
          <a:xfrm>
            <a:off x="7745211" y="3041323"/>
            <a:ext cx="161200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7620069" y="2424195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+</a:t>
            </a:r>
          </a:p>
        </p:txBody>
      </p:sp>
      <p:sp>
        <p:nvSpPr>
          <p:cNvPr id="56" name="Metin kutusu 55"/>
          <p:cNvSpPr txBox="1"/>
          <p:nvPr/>
        </p:nvSpPr>
        <p:spPr>
          <a:xfrm>
            <a:off x="8034554" y="3184146"/>
            <a:ext cx="8947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16</a:t>
            </a:r>
          </a:p>
        </p:txBody>
      </p:sp>
      <p:sp>
        <p:nvSpPr>
          <p:cNvPr id="57" name="Metin kutusu 56"/>
          <p:cNvSpPr txBox="1"/>
          <p:nvPr/>
        </p:nvSpPr>
        <p:spPr>
          <a:xfrm>
            <a:off x="8387403" y="4362070"/>
            <a:ext cx="606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58" name="Dikdörtgen 57"/>
          <p:cNvSpPr/>
          <p:nvPr/>
        </p:nvSpPr>
        <p:spPr>
          <a:xfrm>
            <a:off x="8346534" y="5093133"/>
            <a:ext cx="530243" cy="600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9" name="Düz Bağlayıcı 58"/>
          <p:cNvCxnSpPr/>
          <p:nvPr/>
        </p:nvCxnSpPr>
        <p:spPr>
          <a:xfrm>
            <a:off x="7735412" y="5927038"/>
            <a:ext cx="161200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Metin kutusu 59"/>
          <p:cNvSpPr txBox="1"/>
          <p:nvPr/>
        </p:nvSpPr>
        <p:spPr>
          <a:xfrm>
            <a:off x="7610270" y="5309910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+</a:t>
            </a:r>
          </a:p>
        </p:txBody>
      </p:sp>
      <p:sp>
        <p:nvSpPr>
          <p:cNvPr id="61" name="Metin kutusu 60"/>
          <p:cNvSpPr txBox="1"/>
          <p:nvPr/>
        </p:nvSpPr>
        <p:spPr>
          <a:xfrm>
            <a:off x="8024755" y="6069861"/>
            <a:ext cx="8947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chemeClr val="bg2">
                    <a:lumMod val="10000"/>
                  </a:schemeClr>
                </a:solidFill>
                <a:latin typeface="Hand writing Mutlu" panose="00002100000000000000" pitchFamily="2" charset="0"/>
              </a:rPr>
              <a:t>16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69" name="Metin kutusu 68"/>
          <p:cNvSpPr txBox="1"/>
          <p:nvPr/>
        </p:nvSpPr>
        <p:spPr>
          <a:xfrm>
            <a:off x="10063835" y="4007217"/>
            <a:ext cx="2098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Toplama İşleminde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Verilmeyen Toplananı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Bulma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7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sagidaki-toplama-islemlerinde-verilmeyenle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39118" y="684337"/>
            <a:ext cx="4592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www.mebders.com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©mebders.com</a:t>
            </a: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128738" y="5444197"/>
            <a:ext cx="1294228" cy="5486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  <p:tag name="ISPRING_RESOURCE_PATHS_HASH_PRESENTER" val="5448e80d1112d1825757ab039e37fb1faafbdd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4719</TotalTime>
  <Words>192</Words>
  <Application>Microsoft Office PowerPoint</Application>
  <PresentationFormat>Geniş ekran</PresentationFormat>
  <Paragraphs>121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Arial</vt:lpstr>
      <vt:lpstr>Calibri</vt:lpstr>
      <vt:lpstr>Hand writing Mutlu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Toplama İşleminde Verilmeyen Toplananı Bulma</dc:title>
  <dc:creator>www.mebders.com</dc:creator>
  <cp:lastModifiedBy>Muhammet Bozkurt</cp:lastModifiedBy>
  <cp:revision>330</cp:revision>
  <dcterms:created xsi:type="dcterms:W3CDTF">2015-08-18T22:48:21Z</dcterms:created>
  <dcterms:modified xsi:type="dcterms:W3CDTF">2018-04-10T23:10:17Z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