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7" r:id="rId4"/>
    <p:sldId id="321" r:id="rId5"/>
    <p:sldId id="322" r:id="rId6"/>
    <p:sldId id="323" r:id="rId7"/>
    <p:sldId id="324" r:id="rId8"/>
    <p:sldId id="318" r:id="rId9"/>
    <p:sldId id="325" r:id="rId10"/>
    <p:sldId id="274" r:id="rId11"/>
  </p:sldIdLst>
  <p:sldSz cx="12192000" cy="6858000"/>
  <p:notesSz cx="6858000" cy="9144000"/>
  <p:custDataLst>
    <p:tags r:id="rId1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5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6.png"/><Relationship Id="rId3" Type="http://schemas.openxmlformats.org/officeDocument/2006/relationships/audio" Target="../media/audio1.wav"/><Relationship Id="rId21" Type="http://schemas.openxmlformats.org/officeDocument/2006/relationships/image" Target="../media/image9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2.png"/><Relationship Id="rId23" Type="http://schemas.openxmlformats.org/officeDocument/2006/relationships/image" Target="../media/image11.png"/><Relationship Id="rId10" Type="http://schemas.openxmlformats.org/officeDocument/2006/relationships/audio" Target="../media/audio8.wav"/><Relationship Id="rId19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png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5.wav"/><Relationship Id="rId11" Type="http://schemas.openxmlformats.org/officeDocument/2006/relationships/image" Target="../media/image5.png"/><Relationship Id="rId5" Type="http://schemas.openxmlformats.org/officeDocument/2006/relationships/audio" Target="../media/audio14.wav"/><Relationship Id="rId10" Type="http://schemas.openxmlformats.org/officeDocument/2006/relationships/image" Target="../media/image4.png"/><Relationship Id="rId4" Type="http://schemas.openxmlformats.org/officeDocument/2006/relationships/audio" Target="../media/audio13.wav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7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audio" Target="../media/audio19.wav"/><Relationship Id="rId10" Type="http://schemas.openxmlformats.org/officeDocument/2006/relationships/image" Target="../media/image13.png"/><Relationship Id="rId4" Type="http://schemas.openxmlformats.org/officeDocument/2006/relationships/audio" Target="../media/audio18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8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audio" Target="../media/audio20.wav"/><Relationship Id="rId10" Type="http://schemas.openxmlformats.org/officeDocument/2006/relationships/image" Target="../media/image14.png"/><Relationship Id="rId4" Type="http://schemas.openxmlformats.org/officeDocument/2006/relationships/audio" Target="../media/audio19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audio" Target="../media/audio23.wav"/><Relationship Id="rId4" Type="http://schemas.openxmlformats.org/officeDocument/2006/relationships/audio" Target="../media/audio22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3" Type="http://schemas.openxmlformats.org/officeDocument/2006/relationships/audio" Target="../media/audio24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3" Type="http://schemas.openxmlformats.org/officeDocument/2006/relationships/audio" Target="../media/audio27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audio" Target="../media/audio2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8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355779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TOPLAMA İŞLEMİNDE, TOPLANANLARIN</a:t>
            </a:r>
          </a:p>
          <a:p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YERLERİNİ DEĞİŞTİREREK TOPLAMI </a:t>
            </a:r>
          </a:p>
          <a:p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BULMA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413777"/>
            <a:ext cx="617669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Toplama işleminde, toplananların yerleri değiştirildiğinde toplamın değişmediğini gösterir.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" y="-115878"/>
            <a:ext cx="9389056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51" y="1640555"/>
            <a:ext cx="934654" cy="1667607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1 - 5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087126" y="3708473"/>
            <a:ext cx="2047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Toplananların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Yerlerini Değiştirerek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Toplamı Bulma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8778" y="-1016175"/>
            <a:ext cx="638762" cy="63876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3" y="2489255"/>
            <a:ext cx="1008763" cy="18288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49" y="2448958"/>
            <a:ext cx="1302383" cy="189492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63" y="2214109"/>
            <a:ext cx="1022578" cy="21039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70" y="2298269"/>
            <a:ext cx="1018017" cy="20197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26" y="2381588"/>
            <a:ext cx="984517" cy="188293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937835" y="4579590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57" name="Metin kutusu 56"/>
          <p:cNvSpPr txBox="1"/>
          <p:nvPr/>
        </p:nvSpPr>
        <p:spPr>
          <a:xfrm>
            <a:off x="6321483" y="4639767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58" name="Metin kutusu 57"/>
          <p:cNvSpPr txBox="1"/>
          <p:nvPr/>
        </p:nvSpPr>
        <p:spPr>
          <a:xfrm>
            <a:off x="5156526" y="4556763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3066206" y="4531424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60" name="Metin kutusu 59"/>
          <p:cNvSpPr txBox="1"/>
          <p:nvPr/>
        </p:nvSpPr>
        <p:spPr>
          <a:xfrm>
            <a:off x="4231938" y="4556763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62" name="Metin kutusu 61"/>
          <p:cNvSpPr txBox="1"/>
          <p:nvPr/>
        </p:nvSpPr>
        <p:spPr>
          <a:xfrm>
            <a:off x="3713889" y="4278463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latin typeface="Hand writing Mutlu" panose="00002100000000000000" pitchFamily="2" charset="0"/>
              </a:rPr>
              <a:t>+</a:t>
            </a:r>
          </a:p>
        </p:txBody>
      </p:sp>
      <p:sp>
        <p:nvSpPr>
          <p:cNvPr id="63" name="Metin kutusu 62"/>
          <p:cNvSpPr txBox="1"/>
          <p:nvPr/>
        </p:nvSpPr>
        <p:spPr>
          <a:xfrm>
            <a:off x="4724772" y="4457646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=</a:t>
            </a:r>
          </a:p>
        </p:txBody>
      </p:sp>
      <p:sp>
        <p:nvSpPr>
          <p:cNvPr id="64" name="Metin kutusu 63"/>
          <p:cNvSpPr txBox="1"/>
          <p:nvPr/>
        </p:nvSpPr>
        <p:spPr>
          <a:xfrm>
            <a:off x="1986958" y="4585606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65" name="Metin kutusu 64"/>
          <p:cNvSpPr txBox="1"/>
          <p:nvPr/>
        </p:nvSpPr>
        <p:spPr>
          <a:xfrm>
            <a:off x="6250951" y="4639766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66" name="Metin kutusu 65"/>
          <p:cNvSpPr txBox="1"/>
          <p:nvPr/>
        </p:nvSpPr>
        <p:spPr>
          <a:xfrm>
            <a:off x="5139117" y="4579440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3048797" y="4554101"/>
            <a:ext cx="6687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4214529" y="4579440"/>
            <a:ext cx="739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2</a:t>
            </a:r>
          </a:p>
        </p:txBody>
      </p:sp>
      <p:sp>
        <p:nvSpPr>
          <p:cNvPr id="69" name="Metin kutusu 68"/>
          <p:cNvSpPr txBox="1"/>
          <p:nvPr/>
        </p:nvSpPr>
        <p:spPr>
          <a:xfrm>
            <a:off x="3696480" y="4301140"/>
            <a:ext cx="70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>
                <a:latin typeface="Hand writing Mutlu" panose="00002100000000000000" pitchFamily="2" charset="0"/>
              </a:rPr>
              <a:t>+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4707363" y="4480323"/>
            <a:ext cx="673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>
                <a:latin typeface="Hand writing Mutlu" panose="00002100000000000000" pitchFamily="2" charset="0"/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r-i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gimda-iki-ogren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r-iki-u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lumda-uc-ogrenci-v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500"/>
                            </p:stCondLst>
                            <p:childTnLst>
                              <p:par>
                                <p:cTn id="71" presetID="32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gimda-ve-solum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500"/>
                            </p:stCondLst>
                            <p:childTnLst>
                              <p:par>
                                <p:cTn id="99" presetID="32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0.08489 0.04004 C 0.10247 0.04907 0.12903 0.05393 0.1569 0.05393 C 0.18867 0.05393 0.21406 0.04907 0.23164 0.04004 L 0.31666 3.7037E-6 " pathEditMode="relative" rAng="0" ptsTypes="AAAAA">
                                      <p:cBhvr>
                                        <p:cTn id="10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68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0849 0.04005 C 0.10248 0.04907 0.12904 0.05393 0.1569 0.05393 C 0.18867 0.05393 0.21406 0.04907 0.23164 0.04005 L 0.31667 1.11111E-6 " pathEditMode="relative" rAng="0" ptsTypes="AAAAA">
                                      <p:cBhvr>
                                        <p:cTn id="1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68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02014 L -0.0961 0.06018 C -0.11511 0.06921 -0.14375 0.07407 -0.17383 0.07407 C -0.20795 0.07407 -0.23542 0.06921 -0.25443 0.06018 L -0.34597 0.02014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68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273 L -0.09375 0.05277 C -0.11276 0.0618 -0.1414 0.06666 -0.17148 0.06666 C -0.20559 0.06666 -0.23307 0.0618 -0.25208 0.05277 L -0.34362 0.01273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68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09166 0.04005 C -0.11067 0.04907 -0.13932 0.05394 -0.1694 0.05394 C -0.20351 0.05394 -0.23099 0.04907 -0.25 0.04005 L -0.34153 -7.40741E-7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ir-iki-u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3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agimda-uc-ogren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6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r-ik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9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olumda-iki-ogren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1" presetID="32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um-ogrenci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cik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/>
      <p:bldP spid="8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2 - 5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2434590" y="1076867"/>
            <a:ext cx="1989972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7274840" y="1138937"/>
            <a:ext cx="2393218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924362" y="2556698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4307344" y="2418770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7712632" y="2501139"/>
            <a:ext cx="5966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6306572" y="239442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5254448" y="2567072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115" y="1003536"/>
            <a:ext cx="536290" cy="652986"/>
          </a:xfrm>
          <a:prstGeom prst="rect">
            <a:avLst/>
          </a:prstGeom>
        </p:spPr>
      </p:pic>
      <p:pic>
        <p:nvPicPr>
          <p:cNvPr id="83" name="Resim 8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47" y="1003536"/>
            <a:ext cx="536290" cy="652986"/>
          </a:xfrm>
          <a:prstGeom prst="rect">
            <a:avLst/>
          </a:prstGeom>
        </p:spPr>
      </p:pic>
      <p:pic>
        <p:nvPicPr>
          <p:cNvPr id="84" name="Resim 8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92" y="1539537"/>
            <a:ext cx="536290" cy="652986"/>
          </a:xfrm>
          <a:prstGeom prst="rect">
            <a:avLst/>
          </a:prstGeom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58" y="1524904"/>
            <a:ext cx="536290" cy="652986"/>
          </a:xfrm>
          <a:prstGeom prst="rect">
            <a:avLst/>
          </a:prstGeom>
        </p:spPr>
      </p:pic>
      <p:pic>
        <p:nvPicPr>
          <p:cNvPr id="86" name="Resim 8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35" y="1223214"/>
            <a:ext cx="536290" cy="652986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4930460" y="1076867"/>
            <a:ext cx="1191486" cy="1159311"/>
            <a:chOff x="4930460" y="1076867"/>
            <a:chExt cx="1191486" cy="1159311"/>
          </a:xfrm>
        </p:grpSpPr>
        <p:sp>
          <p:nvSpPr>
            <p:cNvPr id="35" name="Yuvarlatılmış Dikdörtgen 34"/>
            <p:cNvSpPr/>
            <p:nvPr/>
          </p:nvSpPr>
          <p:spPr>
            <a:xfrm>
              <a:off x="4930460" y="1076867"/>
              <a:ext cx="1191486" cy="11593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000000"/>
                </a:solidFill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591" y="1188967"/>
              <a:ext cx="469388" cy="467555"/>
            </a:xfrm>
            <a:prstGeom prst="rect">
              <a:avLst/>
            </a:prstGeom>
          </p:spPr>
        </p:pic>
        <p:pic>
          <p:nvPicPr>
            <p:cNvPr id="87" name="Resim 86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852" y="1188966"/>
              <a:ext cx="469388" cy="467555"/>
            </a:xfrm>
            <a:prstGeom prst="rect">
              <a:avLst/>
            </a:prstGeom>
          </p:spPr>
        </p:pic>
        <p:pic>
          <p:nvPicPr>
            <p:cNvPr id="88" name="Resim 87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931" y="1661102"/>
              <a:ext cx="469388" cy="467555"/>
            </a:xfrm>
            <a:prstGeom prst="rect">
              <a:avLst/>
            </a:prstGeom>
          </p:spPr>
        </p:pic>
        <p:pic>
          <p:nvPicPr>
            <p:cNvPr id="89" name="Resim 88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8697" y="1670874"/>
              <a:ext cx="469388" cy="467555"/>
            </a:xfrm>
            <a:prstGeom prst="rect">
              <a:avLst/>
            </a:prstGeom>
          </p:spPr>
        </p:pic>
      </p:grpSp>
      <p:cxnSp>
        <p:nvCxnSpPr>
          <p:cNvPr id="90" name="Düz Ok Bağlayıcısı 89"/>
          <p:cNvCxnSpPr/>
          <p:nvPr/>
        </p:nvCxnSpPr>
        <p:spPr>
          <a:xfrm>
            <a:off x="6371578" y="1656521"/>
            <a:ext cx="8052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1" name="Resim 9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84" y="1081581"/>
            <a:ext cx="536290" cy="652986"/>
          </a:xfrm>
          <a:prstGeom prst="rect">
            <a:avLst/>
          </a:prstGeom>
        </p:spPr>
      </p:pic>
      <p:pic>
        <p:nvPicPr>
          <p:cNvPr id="92" name="Resim 9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16" y="1081581"/>
            <a:ext cx="536290" cy="652986"/>
          </a:xfrm>
          <a:prstGeom prst="rect">
            <a:avLst/>
          </a:prstGeom>
        </p:spPr>
      </p:pic>
      <p:pic>
        <p:nvPicPr>
          <p:cNvPr id="93" name="Resim 9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61" y="1617582"/>
            <a:ext cx="536290" cy="652986"/>
          </a:xfrm>
          <a:prstGeom prst="rect">
            <a:avLst/>
          </a:prstGeom>
        </p:spPr>
      </p:pic>
      <p:pic>
        <p:nvPicPr>
          <p:cNvPr id="94" name="Resim 9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27" y="1602949"/>
            <a:ext cx="536290" cy="652986"/>
          </a:xfrm>
          <a:prstGeom prst="rect">
            <a:avLst/>
          </a:prstGeom>
        </p:spPr>
      </p:pic>
      <p:pic>
        <p:nvPicPr>
          <p:cNvPr id="95" name="Resim 9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70" y="1096250"/>
            <a:ext cx="536290" cy="652986"/>
          </a:xfrm>
          <a:prstGeom prst="rect">
            <a:avLst/>
          </a:prstGeom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60" y="1268929"/>
            <a:ext cx="469388" cy="467555"/>
          </a:xfrm>
          <a:prstGeom prst="rect">
            <a:avLst/>
          </a:prstGeom>
        </p:spPr>
      </p:pic>
      <p:pic>
        <p:nvPicPr>
          <p:cNvPr id="97" name="Resim 9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71" y="1775295"/>
            <a:ext cx="469388" cy="467555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13" y="1775295"/>
            <a:ext cx="469388" cy="467555"/>
          </a:xfrm>
          <a:prstGeom prst="rect">
            <a:avLst/>
          </a:prstGeom>
        </p:spPr>
      </p:pic>
      <p:pic>
        <p:nvPicPr>
          <p:cNvPr id="99" name="Resim 9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23" y="1749236"/>
            <a:ext cx="469388" cy="467555"/>
          </a:xfrm>
          <a:prstGeom prst="rect">
            <a:avLst/>
          </a:prstGeom>
        </p:spPr>
      </p:pic>
      <p:sp>
        <p:nvSpPr>
          <p:cNvPr id="100" name="Metin kutusu 99"/>
          <p:cNvSpPr txBox="1"/>
          <p:nvPr/>
        </p:nvSpPr>
        <p:spPr>
          <a:xfrm>
            <a:off x="2610013" y="2556698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4</a:t>
            </a:r>
          </a:p>
        </p:txBody>
      </p:sp>
      <p:sp>
        <p:nvSpPr>
          <p:cNvPr id="101" name="Metin kutusu 100"/>
          <p:cNvSpPr txBox="1"/>
          <p:nvPr/>
        </p:nvSpPr>
        <p:spPr>
          <a:xfrm>
            <a:off x="3604314" y="2418380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02" name="Metin kutusu 101"/>
          <p:cNvSpPr txBox="1"/>
          <p:nvPr/>
        </p:nvSpPr>
        <p:spPr>
          <a:xfrm>
            <a:off x="7695949" y="2495543"/>
            <a:ext cx="5966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03" name="Metin kutusu 102"/>
          <p:cNvSpPr txBox="1"/>
          <p:nvPr/>
        </p:nvSpPr>
        <p:spPr>
          <a:xfrm>
            <a:off x="6289889" y="2388826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4" name="Metin kutusu 103"/>
          <p:cNvSpPr txBox="1"/>
          <p:nvPr/>
        </p:nvSpPr>
        <p:spPr>
          <a:xfrm>
            <a:off x="4848734" y="2539048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105" name="Metin kutusu 104"/>
          <p:cNvSpPr txBox="1"/>
          <p:nvPr/>
        </p:nvSpPr>
        <p:spPr>
          <a:xfrm>
            <a:off x="10087126" y="3708473"/>
            <a:ext cx="2047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Toplananların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Yerlerini Değiştirerek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Toplamı 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kadaslar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eyvelerin-yer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03763 0.04005 C 0.04544 0.04907 0.05729 0.05394 0.06966 0.05394 C 0.08372 0.05394 0.09505 0.04907 0.10286 0.04005 L 0.14063 -7.40741E-7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68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3764 0.04004 C 0.04545 0.04907 0.0573 0.05393 0.06967 0.05393 C 0.08373 0.05393 0.09506 0.04907 0.10287 0.04004 L 0.14063 2.59259E-6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68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3763 0.04004 C 0.04544 0.04907 0.05729 0.05393 0.06966 0.05393 C 0.08372 0.05393 0.09505 0.04907 0.10286 0.04004 L 0.14062 4.07407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68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0.03763 0.04005 C 0.04544 0.04907 0.05729 0.05394 0.06966 0.05394 C 0.08372 0.05394 0.09505 0.04907 0.10286 0.04005 L 0.14062 2.77556E-17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6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77556E-17 L 0.03763 0.04005 C 0.04544 0.04907 0.05729 0.05394 0.06966 0.05394 C 0.08373 0.05394 0.09505 0.04907 0.10287 0.04005 L 0.14063 2.77556E-17 " pathEditMode="relative" rAng="0" ptsTypes="AAA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68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3763 0.04004 C 0.04544 0.04907 0.05729 0.05393 0.06966 0.05393 C 0.08372 0.05393 0.09505 0.04907 0.10286 0.04004 L 0.14063 4.81481E-6 " pathEditMode="relative" rAng="0" ptsTypes="AAA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268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0046 L -0.05756 0.0405 C -0.06915 0.04953 -0.08672 0.05439 -0.10521 0.05439 C -0.12618 0.05439 -0.14297 0.04953 -0.15456 0.0405 L -0.21068 0.00046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oplam-dok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32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oplam-sonuc-degisti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15" grpId="0"/>
      <p:bldP spid="15" grpId="1"/>
      <p:bldP spid="47" grpId="0"/>
      <p:bldP spid="47" grpId="1"/>
      <p:bldP spid="49" grpId="0"/>
      <p:bldP spid="49" grpId="1"/>
      <p:bldP spid="50" grpId="0"/>
      <p:bldP spid="50" grpId="1"/>
      <p:bldP spid="81" grpId="0"/>
      <p:bldP spid="81" grpId="1"/>
      <p:bldP spid="100" grpId="0"/>
      <p:bldP spid="101" grpId="0"/>
      <p:bldP spid="102" grpId="0"/>
      <p:bldP spid="102" grpId="2"/>
      <p:bldP spid="10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42" y="127405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3 - 5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2434590" y="1076867"/>
            <a:ext cx="1989972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4" name="Yuvarlatılmış Dikdörtgen 33"/>
          <p:cNvSpPr/>
          <p:nvPr/>
        </p:nvSpPr>
        <p:spPr>
          <a:xfrm>
            <a:off x="7028933" y="1138937"/>
            <a:ext cx="2797027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35" name="Yuvarlatılmış Dikdörtgen 34"/>
          <p:cNvSpPr/>
          <p:nvPr/>
        </p:nvSpPr>
        <p:spPr>
          <a:xfrm>
            <a:off x="4751343" y="1076867"/>
            <a:ext cx="1370603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924362" y="2556698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4307344" y="2418770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7702617" y="2506852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6306572" y="239442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5254448" y="2567072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415" y="1180269"/>
            <a:ext cx="469388" cy="467555"/>
          </a:xfrm>
          <a:prstGeom prst="rect">
            <a:avLst/>
          </a:prstGeom>
        </p:spPr>
      </p:pic>
      <p:pic>
        <p:nvPicPr>
          <p:cNvPr id="87" name="Resim 8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57" y="1171940"/>
            <a:ext cx="469388" cy="467555"/>
          </a:xfrm>
          <a:prstGeom prst="rect">
            <a:avLst/>
          </a:prstGeom>
        </p:spPr>
      </p:pic>
      <p:pic>
        <p:nvPicPr>
          <p:cNvPr id="88" name="Resim 8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16" y="1645118"/>
            <a:ext cx="469388" cy="467555"/>
          </a:xfrm>
          <a:prstGeom prst="rect">
            <a:avLst/>
          </a:prstGeom>
        </p:spPr>
      </p:pic>
      <p:pic>
        <p:nvPicPr>
          <p:cNvPr id="89" name="Resim 8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69" y="1653447"/>
            <a:ext cx="469388" cy="467555"/>
          </a:xfrm>
          <a:prstGeom prst="rect">
            <a:avLst/>
          </a:prstGeom>
        </p:spPr>
      </p:pic>
      <p:cxnSp>
        <p:nvCxnSpPr>
          <p:cNvPr id="90" name="Düz Ok Bağlayıcısı 89"/>
          <p:cNvCxnSpPr/>
          <p:nvPr/>
        </p:nvCxnSpPr>
        <p:spPr>
          <a:xfrm>
            <a:off x="6371578" y="1656521"/>
            <a:ext cx="586134" cy="1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6" name="Resim 9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293" y="1188963"/>
            <a:ext cx="469388" cy="467555"/>
          </a:xfrm>
          <a:prstGeom prst="rect">
            <a:avLst/>
          </a:prstGeom>
        </p:spPr>
      </p:pic>
      <p:pic>
        <p:nvPicPr>
          <p:cNvPr id="97" name="Resim 9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1" y="1188964"/>
            <a:ext cx="469388" cy="467555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59" y="1639495"/>
            <a:ext cx="469388" cy="467555"/>
          </a:xfrm>
          <a:prstGeom prst="rect">
            <a:avLst/>
          </a:prstGeom>
        </p:spPr>
      </p:pic>
      <p:pic>
        <p:nvPicPr>
          <p:cNvPr id="99" name="Resim 9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370" y="1656518"/>
            <a:ext cx="469388" cy="46755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09" y="1188965"/>
            <a:ext cx="469388" cy="467555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09" y="1653447"/>
            <a:ext cx="469388" cy="467555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32" y="1188964"/>
            <a:ext cx="469388" cy="467555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99" y="1119309"/>
            <a:ext cx="469388" cy="467555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45" y="1543524"/>
            <a:ext cx="469388" cy="467555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5" y="1138937"/>
            <a:ext cx="469388" cy="467555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66" y="1602949"/>
            <a:ext cx="469388" cy="467555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26" y="1135394"/>
            <a:ext cx="469388" cy="467555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90" y="1586864"/>
            <a:ext cx="469388" cy="467555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33" y="1204322"/>
            <a:ext cx="469388" cy="467555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31" y="1204323"/>
            <a:ext cx="469388" cy="467555"/>
          </a:xfrm>
          <a:prstGeom prst="rect">
            <a:avLst/>
          </a:prstGeom>
        </p:spPr>
      </p:pic>
      <p:pic>
        <p:nvPicPr>
          <p:cNvPr id="51" name="Resim 5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99" y="1654854"/>
            <a:ext cx="469388" cy="467555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10" y="1671877"/>
            <a:ext cx="469388" cy="467555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57" y="1204321"/>
            <a:ext cx="469388" cy="467555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5" y="1200157"/>
            <a:ext cx="469388" cy="467555"/>
          </a:xfrm>
          <a:prstGeom prst="rect">
            <a:avLst/>
          </a:prstGeom>
        </p:spPr>
      </p:pic>
      <p:pic>
        <p:nvPicPr>
          <p:cNvPr id="56" name="Resim 5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12" y="1671877"/>
            <a:ext cx="469388" cy="467555"/>
          </a:xfrm>
          <a:prstGeom prst="rect">
            <a:avLst/>
          </a:prstGeom>
        </p:spPr>
      </p:pic>
      <p:pic>
        <p:nvPicPr>
          <p:cNvPr id="57" name="Resim 5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080" y="1639494"/>
            <a:ext cx="469388" cy="467555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256" y="1446549"/>
            <a:ext cx="469388" cy="467555"/>
          </a:xfrm>
          <a:prstGeom prst="rect">
            <a:avLst/>
          </a:prstGeom>
        </p:spPr>
      </p:pic>
      <p:sp>
        <p:nvSpPr>
          <p:cNvPr id="59" name="Yuvarlatılmış Dikdörtgen 58"/>
          <p:cNvSpPr/>
          <p:nvPr/>
        </p:nvSpPr>
        <p:spPr>
          <a:xfrm>
            <a:off x="4223213" y="3517999"/>
            <a:ext cx="1989972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60" name="Yuvarlatılmış Dikdörtgen 59"/>
          <p:cNvSpPr/>
          <p:nvPr/>
        </p:nvSpPr>
        <p:spPr>
          <a:xfrm>
            <a:off x="6962618" y="3474019"/>
            <a:ext cx="2797027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61" name="Yuvarlatılmış Dikdörtgen 60"/>
          <p:cNvSpPr/>
          <p:nvPr/>
        </p:nvSpPr>
        <p:spPr>
          <a:xfrm>
            <a:off x="2536494" y="3517999"/>
            <a:ext cx="1370603" cy="11593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62" name="Resim 6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38" y="3621401"/>
            <a:ext cx="469388" cy="46755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0" y="3613072"/>
            <a:ext cx="469388" cy="467555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39" y="4086250"/>
            <a:ext cx="469388" cy="467555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92" y="4094579"/>
            <a:ext cx="469388" cy="467555"/>
          </a:xfrm>
          <a:prstGeom prst="rect">
            <a:avLst/>
          </a:prstGeom>
        </p:spPr>
      </p:pic>
      <p:cxnSp>
        <p:nvCxnSpPr>
          <p:cNvPr id="66" name="Düz Ok Bağlayıcısı 65"/>
          <p:cNvCxnSpPr/>
          <p:nvPr/>
        </p:nvCxnSpPr>
        <p:spPr>
          <a:xfrm>
            <a:off x="6305263" y="3991603"/>
            <a:ext cx="586134" cy="15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7" name="Resim 6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8" y="3524045"/>
            <a:ext cx="469388" cy="467555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376" y="3524046"/>
            <a:ext cx="469388" cy="467555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44" y="3974577"/>
            <a:ext cx="469388" cy="467555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55" y="3991600"/>
            <a:ext cx="469388" cy="467555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32" y="3630097"/>
            <a:ext cx="469388" cy="467555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32" y="4094579"/>
            <a:ext cx="469388" cy="467555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55" y="3630096"/>
            <a:ext cx="469388" cy="467555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150" y="3560441"/>
            <a:ext cx="469388" cy="46755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96" y="3984656"/>
            <a:ext cx="469388" cy="467555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56" y="3580069"/>
            <a:ext cx="469388" cy="467555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17" y="4044081"/>
            <a:ext cx="469388" cy="467555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77" y="3576526"/>
            <a:ext cx="469388" cy="467555"/>
          </a:xfrm>
          <a:prstGeom prst="rect">
            <a:avLst/>
          </a:prstGeom>
        </p:spPr>
      </p:pic>
      <p:pic>
        <p:nvPicPr>
          <p:cNvPr id="79" name="Resim 7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41" y="4027996"/>
            <a:ext cx="469388" cy="467555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18" y="3539404"/>
            <a:ext cx="469388" cy="467555"/>
          </a:xfrm>
          <a:prstGeom prst="rect">
            <a:avLst/>
          </a:prstGeom>
        </p:spPr>
      </p:pic>
      <p:pic>
        <p:nvPicPr>
          <p:cNvPr id="100" name="Resim 9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16" y="3539405"/>
            <a:ext cx="469388" cy="467555"/>
          </a:xfrm>
          <a:prstGeom prst="rect">
            <a:avLst/>
          </a:prstGeom>
        </p:spPr>
      </p:pic>
      <p:pic>
        <p:nvPicPr>
          <p:cNvPr id="101" name="Resim 10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84" y="3989936"/>
            <a:ext cx="469388" cy="467555"/>
          </a:xfrm>
          <a:prstGeom prst="rect">
            <a:avLst/>
          </a:prstGeom>
        </p:spPr>
      </p:pic>
      <p:pic>
        <p:nvPicPr>
          <p:cNvPr id="102" name="Resim 10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95" y="4006959"/>
            <a:ext cx="469388" cy="467555"/>
          </a:xfrm>
          <a:prstGeom prst="rect">
            <a:avLst/>
          </a:prstGeom>
        </p:spPr>
      </p:pic>
      <p:pic>
        <p:nvPicPr>
          <p:cNvPr id="103" name="Resim 10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42" y="3539403"/>
            <a:ext cx="469388" cy="467555"/>
          </a:xfrm>
          <a:prstGeom prst="rect">
            <a:avLst/>
          </a:prstGeom>
        </p:spPr>
      </p:pic>
      <p:pic>
        <p:nvPicPr>
          <p:cNvPr id="104" name="Resim 10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20" y="3535239"/>
            <a:ext cx="469388" cy="467555"/>
          </a:xfrm>
          <a:prstGeom prst="rect">
            <a:avLst/>
          </a:prstGeom>
        </p:spPr>
      </p:pic>
      <p:pic>
        <p:nvPicPr>
          <p:cNvPr id="105" name="Resim 10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97" y="4006959"/>
            <a:ext cx="469388" cy="467555"/>
          </a:xfrm>
          <a:prstGeom prst="rect">
            <a:avLst/>
          </a:prstGeom>
        </p:spPr>
      </p:pic>
      <p:pic>
        <p:nvPicPr>
          <p:cNvPr id="106" name="Resim 10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65" y="3974576"/>
            <a:ext cx="469388" cy="467555"/>
          </a:xfrm>
          <a:prstGeom prst="rect">
            <a:avLst/>
          </a:prstGeom>
        </p:spPr>
      </p:pic>
      <p:pic>
        <p:nvPicPr>
          <p:cNvPr id="107" name="Resim 10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41" y="3781631"/>
            <a:ext cx="469388" cy="467555"/>
          </a:xfrm>
          <a:prstGeom prst="rect">
            <a:avLst/>
          </a:prstGeom>
        </p:spPr>
      </p:pic>
      <p:sp>
        <p:nvSpPr>
          <p:cNvPr id="108" name="Metin kutusu 107"/>
          <p:cNvSpPr txBox="1"/>
          <p:nvPr/>
        </p:nvSpPr>
        <p:spPr>
          <a:xfrm>
            <a:off x="2766199" y="4890231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109" name="Metin kutusu 108"/>
          <p:cNvSpPr txBox="1"/>
          <p:nvPr/>
        </p:nvSpPr>
        <p:spPr>
          <a:xfrm>
            <a:off x="3807102" y="4803537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7544454" y="4840385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111" name="Metin kutusu 110"/>
          <p:cNvSpPr txBox="1"/>
          <p:nvPr/>
        </p:nvSpPr>
        <p:spPr>
          <a:xfrm>
            <a:off x="6302760" y="4732703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12" name="Metin kutusu 111"/>
          <p:cNvSpPr txBox="1"/>
          <p:nvPr/>
        </p:nvSpPr>
        <p:spPr>
          <a:xfrm>
            <a:off x="5096285" y="4900605"/>
            <a:ext cx="5854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113" name="Metin kutusu 112"/>
          <p:cNvSpPr txBox="1"/>
          <p:nvPr/>
        </p:nvSpPr>
        <p:spPr>
          <a:xfrm>
            <a:off x="10087126" y="3708473"/>
            <a:ext cx="2047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Toplananların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Yerlerini Değiştirerek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Toplamı 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plama-islem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di-alti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ti-yedi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/>
      <p:bldP spid="47" grpId="0"/>
      <p:bldP spid="49" grpId="0"/>
      <p:bldP spid="50" grpId="0"/>
      <p:bldP spid="81" grpId="0"/>
      <p:bldP spid="108" grpId="0"/>
      <p:bldP spid="109" grpId="0"/>
      <p:bldP spid="110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42" y="127405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4 - 5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958652" y="1367978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3638508" y="1247124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5532507" y="1324152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4881367" y="1247124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4273735" y="1313233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108" name="Metin kutusu 107"/>
          <p:cNvSpPr txBox="1"/>
          <p:nvPr/>
        </p:nvSpPr>
        <p:spPr>
          <a:xfrm>
            <a:off x="2888711" y="2906175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109" name="Metin kutusu 108"/>
          <p:cNvSpPr txBox="1"/>
          <p:nvPr/>
        </p:nvSpPr>
        <p:spPr>
          <a:xfrm>
            <a:off x="3633958" y="2739720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10" name="Metin kutusu 109"/>
          <p:cNvSpPr txBox="1"/>
          <p:nvPr/>
        </p:nvSpPr>
        <p:spPr>
          <a:xfrm>
            <a:off x="5532507" y="2845713"/>
            <a:ext cx="8851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111" name="Metin kutusu 110"/>
          <p:cNvSpPr txBox="1"/>
          <p:nvPr/>
        </p:nvSpPr>
        <p:spPr>
          <a:xfrm>
            <a:off x="4877919" y="2739720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12" name="Metin kutusu 111"/>
          <p:cNvSpPr txBox="1"/>
          <p:nvPr/>
        </p:nvSpPr>
        <p:spPr>
          <a:xfrm>
            <a:off x="4272593" y="2906175"/>
            <a:ext cx="5854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83" name="Metin kutusu 82"/>
          <p:cNvSpPr txBox="1"/>
          <p:nvPr/>
        </p:nvSpPr>
        <p:spPr>
          <a:xfrm>
            <a:off x="2512807" y="2325904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Hand writing Mutlu" panose="00002100000000000000" pitchFamily="2" charset="0"/>
              </a:rPr>
              <a:t>Toplanan</a:t>
            </a:r>
          </a:p>
        </p:txBody>
      </p:sp>
      <p:sp>
        <p:nvSpPr>
          <p:cNvPr id="84" name="Metin kutusu 83"/>
          <p:cNvSpPr txBox="1"/>
          <p:nvPr/>
        </p:nvSpPr>
        <p:spPr>
          <a:xfrm>
            <a:off x="3971931" y="2339610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Hand writing Mutlu" panose="00002100000000000000" pitchFamily="2" charset="0"/>
              </a:rPr>
              <a:t>Toplanan</a:t>
            </a:r>
          </a:p>
        </p:txBody>
      </p:sp>
      <p:sp>
        <p:nvSpPr>
          <p:cNvPr id="85" name="Metin kutusu 84"/>
          <p:cNvSpPr txBox="1"/>
          <p:nvPr/>
        </p:nvSpPr>
        <p:spPr>
          <a:xfrm>
            <a:off x="5380782" y="2342780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Hand writing Mutlu" panose="00002100000000000000" pitchFamily="2" charset="0"/>
              </a:rPr>
              <a:t>Toplam</a:t>
            </a:r>
          </a:p>
        </p:txBody>
      </p:sp>
      <p:sp>
        <p:nvSpPr>
          <p:cNvPr id="86" name="Metin kutusu 85"/>
          <p:cNvSpPr txBox="1"/>
          <p:nvPr/>
        </p:nvSpPr>
        <p:spPr>
          <a:xfrm>
            <a:off x="2818060" y="5402292"/>
            <a:ext cx="595708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>
                <a:latin typeface="Hand writing Mutlu" panose="00002100000000000000" pitchFamily="2" charset="0"/>
              </a:rPr>
              <a:t>Bir toplama işleminde toplananların yerleri </a:t>
            </a:r>
          </a:p>
          <a:p>
            <a:r>
              <a:rPr lang="tr-TR" sz="2000" dirty="0">
                <a:latin typeface="Hand writing Mutlu" panose="00002100000000000000" pitchFamily="2" charset="0"/>
              </a:rPr>
              <a:t>değiştiğinde toplam değişmez, aynı olur.</a:t>
            </a:r>
          </a:p>
        </p:txBody>
      </p:sp>
      <p:pic>
        <p:nvPicPr>
          <p:cNvPr id="91" name="Resim 9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5157" y="2605646"/>
            <a:ext cx="337374" cy="337374"/>
          </a:xfrm>
          <a:prstGeom prst="rect">
            <a:avLst/>
          </a:prstGeom>
        </p:spPr>
      </p:pic>
      <p:pic>
        <p:nvPicPr>
          <p:cNvPr id="92" name="Resim 9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3439" y="2605646"/>
            <a:ext cx="337374" cy="337374"/>
          </a:xfrm>
          <a:prstGeom prst="rect">
            <a:avLst/>
          </a:prstGeom>
        </p:spPr>
      </p:pic>
      <p:pic>
        <p:nvPicPr>
          <p:cNvPr id="93" name="Resim 9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0871" y="2625615"/>
            <a:ext cx="337374" cy="337374"/>
          </a:xfrm>
          <a:prstGeom prst="rect">
            <a:avLst/>
          </a:prstGeom>
        </p:spPr>
      </p:pic>
      <p:pic>
        <p:nvPicPr>
          <p:cNvPr id="94" name="Resim 9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4434" y="1997513"/>
            <a:ext cx="337374" cy="337374"/>
          </a:xfrm>
          <a:prstGeom prst="rect">
            <a:avLst/>
          </a:prstGeom>
        </p:spPr>
      </p:pic>
      <p:pic>
        <p:nvPicPr>
          <p:cNvPr id="95" name="Resim 9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1608" y="2017239"/>
            <a:ext cx="337374" cy="337374"/>
          </a:xfrm>
          <a:prstGeom prst="rect">
            <a:avLst/>
          </a:prstGeom>
        </p:spPr>
      </p:pic>
      <p:pic>
        <p:nvPicPr>
          <p:cNvPr id="113" name="Resim 1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26775" y="2017239"/>
            <a:ext cx="337374" cy="337374"/>
          </a:xfrm>
          <a:prstGeom prst="rect">
            <a:avLst/>
          </a:prstGeom>
        </p:spPr>
      </p:pic>
      <p:sp>
        <p:nvSpPr>
          <p:cNvPr id="114" name="Metin kutusu 113"/>
          <p:cNvSpPr txBox="1"/>
          <p:nvPr/>
        </p:nvSpPr>
        <p:spPr>
          <a:xfrm>
            <a:off x="10087126" y="3708473"/>
            <a:ext cx="2047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Toplananların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Yerlerini Değiştirerek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Toplamı 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di-alti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ti-yedi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2" presetClass="emph" presetSubtype="0" repeatCount="5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iklam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/>
      <p:bldP spid="47" grpId="0"/>
      <p:bldP spid="49" grpId="0"/>
      <p:bldP spid="50" grpId="0"/>
      <p:bldP spid="81" grpId="0"/>
      <p:bldP spid="108" grpId="0"/>
      <p:bldP spid="109" grpId="0"/>
      <p:bldP spid="110" grpId="0"/>
      <p:bldP spid="111" grpId="0"/>
      <p:bldP spid="112" grpId="0"/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42" y="127405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5 - 5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549911" y="2267279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4066210" y="2080598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5214361" y="2171133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4658439" y="2228544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6560700" y="212562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152929" y="2263133"/>
            <a:ext cx="617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2" name="Yuvarlatılmış Dikdörtgen 1"/>
          <p:cNvSpPr/>
          <p:nvPr/>
        </p:nvSpPr>
        <p:spPr>
          <a:xfrm>
            <a:off x="5853407" y="2204779"/>
            <a:ext cx="707293" cy="745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905684" y="2263133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5</a:t>
            </a:r>
          </a:p>
        </p:txBody>
      </p:sp>
      <p:sp>
        <p:nvSpPr>
          <p:cNvPr id="32" name="Metin kutusu 31"/>
          <p:cNvSpPr txBox="1"/>
          <p:nvPr/>
        </p:nvSpPr>
        <p:spPr>
          <a:xfrm>
            <a:off x="10087126" y="3708473"/>
            <a:ext cx="2047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Toplananların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Yerlerini Değiştirerek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Toplamı 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3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ciklama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42" presetClass="path" presetSubtype="0" repeatCount="200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013 0.1023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iklama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path" presetSubtype="0" repeatCount="2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0117 0.1027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2" presetClass="path" presetSubtype="0" repeatCount="2000" accel="50000" decel="50000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48148E-6 L 0.00026 0.107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2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00143 0.1199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iklama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4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/>
      <p:bldP spid="81" grpId="0"/>
      <p:bldP spid="81" grpId="1"/>
      <p:bldP spid="26" grpId="0"/>
      <p:bldP spid="2" grpId="0" animBg="1"/>
      <p:bldP spid="2" grpId="1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1 - 2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436533" y="845820"/>
            <a:ext cx="7080785" cy="800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300" dirty="0">
                <a:latin typeface="Hand writing Mutlu" panose="00002100000000000000" pitchFamily="2" charset="0"/>
              </a:rPr>
              <a:t>Aşağıdaki toplama işleminin sonucu hangi</a:t>
            </a:r>
          </a:p>
          <a:p>
            <a:r>
              <a:rPr lang="tr-TR" sz="2300" dirty="0">
                <a:latin typeface="Hand writing Mutlu" panose="00002100000000000000" pitchFamily="2" charset="0"/>
              </a:rPr>
              <a:t>şıktaki toplama işleminin sonucuyla aynıdır ?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297680" y="2683034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8</a:t>
            </a:r>
          </a:p>
        </p:txBody>
      </p:sp>
      <p:sp>
        <p:nvSpPr>
          <p:cNvPr id="68" name="Metin kutusu 67"/>
          <p:cNvSpPr txBox="1"/>
          <p:nvPr/>
        </p:nvSpPr>
        <p:spPr>
          <a:xfrm>
            <a:off x="4950340" y="2707402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+</a:t>
            </a:r>
          </a:p>
        </p:txBody>
      </p:sp>
      <p:sp>
        <p:nvSpPr>
          <p:cNvPr id="70" name="Metin kutusu 69"/>
          <p:cNvSpPr txBox="1"/>
          <p:nvPr/>
        </p:nvSpPr>
        <p:spPr>
          <a:xfrm>
            <a:off x="5542437" y="2683034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71" name="Metin kutusu 70"/>
          <p:cNvSpPr txBox="1"/>
          <p:nvPr/>
        </p:nvSpPr>
        <p:spPr>
          <a:xfrm>
            <a:off x="6182624" y="2680905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>
                <a:latin typeface="+mj-lt"/>
              </a:rPr>
              <a:t>=</a:t>
            </a:r>
          </a:p>
        </p:txBody>
      </p:sp>
      <p:sp>
        <p:nvSpPr>
          <p:cNvPr id="72" name="Metin kutusu 71"/>
          <p:cNvSpPr txBox="1"/>
          <p:nvPr/>
        </p:nvSpPr>
        <p:spPr>
          <a:xfrm>
            <a:off x="6746917" y="2683034"/>
            <a:ext cx="5741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Hand writing Mutlu" panose="00002100000000000000" pitchFamily="2" charset="0"/>
              </a:rPr>
              <a:t>?</a:t>
            </a:r>
          </a:p>
        </p:txBody>
      </p:sp>
      <p:sp>
        <p:nvSpPr>
          <p:cNvPr id="3" name="Dikdörtgen 2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2697480" y="4697730"/>
            <a:ext cx="160020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A) 7 + 8 = ?</a:t>
            </a:r>
          </a:p>
        </p:txBody>
      </p:sp>
      <p:sp>
        <p:nvSpPr>
          <p:cNvPr id="73" name="Dikdörtgen 7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4936645" y="4682764"/>
            <a:ext cx="160020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B) 5 + 8 = ?</a:t>
            </a:r>
          </a:p>
        </p:txBody>
      </p:sp>
      <p:sp>
        <p:nvSpPr>
          <p:cNvPr id="74" name="Dikdörtgen 73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7175810" y="4682765"/>
            <a:ext cx="160020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C) 8 + 9 = ?</a:t>
            </a:r>
          </a:p>
        </p:txBody>
      </p:sp>
      <p:sp>
        <p:nvSpPr>
          <p:cNvPr id="75" name="Metin kutusu 74"/>
          <p:cNvSpPr txBox="1"/>
          <p:nvPr/>
        </p:nvSpPr>
        <p:spPr>
          <a:xfrm>
            <a:off x="10087126" y="3708473"/>
            <a:ext cx="2047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Toplananların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Yerlerini Değiştirerek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Toplamı 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Etkinlik : 2 - 2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2283623" y="813533"/>
            <a:ext cx="756649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dirty="0">
                <a:solidFill>
                  <a:srgbClr val="000000"/>
                </a:solidFill>
                <a:latin typeface="Hand writing Mutlu" panose="00002100000000000000" pitchFamily="2" charset="0"/>
              </a:rPr>
              <a:t>Aşağıdaki toplama işleminde verilmeyen sayıyı bulunuz.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10117646" y="2849657"/>
            <a:ext cx="20168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SAYILARLA</a:t>
            </a:r>
          </a:p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TOPLAMA İŞLEMİ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549911" y="2267279"/>
            <a:ext cx="6062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4066210" y="2080598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214361" y="2171133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658439" y="2228544"/>
            <a:ext cx="591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560700" y="2125622"/>
            <a:ext cx="6511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152929" y="2263133"/>
            <a:ext cx="5886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5853407" y="2204779"/>
            <a:ext cx="707293" cy="7450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995681" y="4612908"/>
            <a:ext cx="61722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</a:p>
        </p:txBody>
      </p:sp>
      <p:sp>
        <p:nvSpPr>
          <p:cNvPr id="20" name="Dikdörtgen 19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072056" y="4612907"/>
            <a:ext cx="61722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0</a:t>
            </a:r>
          </a:p>
        </p:txBody>
      </p:sp>
      <p:sp>
        <p:nvSpPr>
          <p:cNvPr id="21" name="Dikdörtgen 20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6206796" y="4612905"/>
            <a:ext cx="61722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12</a:t>
            </a:r>
          </a:p>
        </p:txBody>
      </p:sp>
      <p:sp>
        <p:nvSpPr>
          <p:cNvPr id="22" name="Dikdörtgen 2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7283171" y="4612905"/>
            <a:ext cx="617220" cy="5690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9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10087126" y="3708473"/>
            <a:ext cx="20474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523100"/>
                </a:solidFill>
              </a:rPr>
              <a:t>Toplama İşleminde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Toplananların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Yerlerini Değiştirerek</a:t>
            </a:r>
          </a:p>
          <a:p>
            <a:pPr algn="ctr"/>
            <a:r>
              <a:rPr lang="tr-TR" sz="1600" dirty="0">
                <a:solidFill>
                  <a:srgbClr val="523100"/>
                </a:solidFill>
              </a:rPr>
              <a:t>Toplamı Bulma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tkinli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323c9550b0e2e09bfb2d3e91bcfde7c2722964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262</Words>
  <Application>Microsoft Office PowerPoint</Application>
  <PresentationFormat>Geniş ekran</PresentationFormat>
  <Paragraphs>147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Toplama İşleminde Toplananların Yerleri Değiştirildiğinde Toplamı Bulma</dc:title>
  <dc:creator>www.mebders.com</dc:creator>
  <cp:lastModifiedBy>Muhammet Bozkurt</cp:lastModifiedBy>
  <cp:revision>358</cp:revision>
  <dcterms:created xsi:type="dcterms:W3CDTF">2015-08-18T22:48:21Z</dcterms:created>
  <dcterms:modified xsi:type="dcterms:W3CDTF">2018-04-10T23:12:42Z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