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307" r:id="rId4"/>
    <p:sldId id="321" r:id="rId5"/>
    <p:sldId id="326" r:id="rId6"/>
    <p:sldId id="318" r:id="rId7"/>
    <p:sldId id="327" r:id="rId8"/>
    <p:sldId id="274" r:id="rId9"/>
  </p:sldIdLst>
  <p:sldSz cx="12192000" cy="6858000"/>
  <p:notesSz cx="6858000" cy="9144000"/>
  <p:custDataLst>
    <p:tags r:id="rId1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.png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12" Type="http://schemas.openxmlformats.org/officeDocument/2006/relationships/image" Target="../media/image3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audio" Target="../media/audio10.wav"/><Relationship Id="rId11" Type="http://schemas.openxmlformats.org/officeDocument/2006/relationships/audio" Target="../media/audio15.wav"/><Relationship Id="rId5" Type="http://schemas.openxmlformats.org/officeDocument/2006/relationships/audio" Target="../media/audio9.wav"/><Relationship Id="rId15" Type="http://schemas.openxmlformats.org/officeDocument/2006/relationships/image" Target="../media/image5.png"/><Relationship Id="rId10" Type="http://schemas.openxmlformats.org/officeDocument/2006/relationships/audio" Target="../media/audio14.wav"/><Relationship Id="rId4" Type="http://schemas.openxmlformats.org/officeDocument/2006/relationships/audio" Target="../media/audio8.wav"/><Relationship Id="rId9" Type="http://schemas.openxmlformats.org/officeDocument/2006/relationships/audio" Target="../media/audio13.wav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image" Target="../media/image4.png"/><Relationship Id="rId18" Type="http://schemas.openxmlformats.org/officeDocument/2006/relationships/image" Target="../media/image11.png"/><Relationship Id="rId3" Type="http://schemas.openxmlformats.org/officeDocument/2006/relationships/audio" Target="../media/audio16.wav"/><Relationship Id="rId7" Type="http://schemas.openxmlformats.org/officeDocument/2006/relationships/audio" Target="../media/audio20.wav"/><Relationship Id="rId12" Type="http://schemas.openxmlformats.org/officeDocument/2006/relationships/image" Target="../media/image3.png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tags" Target="../tags/tag5.xml"/><Relationship Id="rId6" Type="http://schemas.openxmlformats.org/officeDocument/2006/relationships/audio" Target="../media/audio19.wav"/><Relationship Id="rId11" Type="http://schemas.openxmlformats.org/officeDocument/2006/relationships/audio" Target="../media/audio24.wav"/><Relationship Id="rId5" Type="http://schemas.openxmlformats.org/officeDocument/2006/relationships/audio" Target="../media/audio18.wav"/><Relationship Id="rId15" Type="http://schemas.openxmlformats.org/officeDocument/2006/relationships/image" Target="../media/image7.png"/><Relationship Id="rId10" Type="http://schemas.openxmlformats.org/officeDocument/2006/relationships/audio" Target="../media/audio23.wav"/><Relationship Id="rId4" Type="http://schemas.openxmlformats.org/officeDocument/2006/relationships/audio" Target="../media/audio17.wav"/><Relationship Id="rId9" Type="http://schemas.openxmlformats.org/officeDocument/2006/relationships/audio" Target="../media/audio22.wav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3" Type="http://schemas.openxmlformats.org/officeDocument/2006/relationships/audio" Target="../media/audio25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audio" Target="../media/audio2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3" Type="http://schemas.openxmlformats.org/officeDocument/2006/relationships/audio" Target="../media/audio28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audio" Target="../media/audio26.wav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64002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TOPLAMLARI 10 VEYA 20 OLAN SAYILAR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21545"/>
            <a:ext cx="61766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Toplamları 10 veya 20 olan sayı ikililerini belirler.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92" y="-138698"/>
            <a:ext cx="8305334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1 - 3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010661" y="3855767"/>
            <a:ext cx="223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Toplamları 10 veya 20 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olan sayılar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78" y="671306"/>
            <a:ext cx="5725324" cy="296268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69023" y="3633994"/>
            <a:ext cx="514175" cy="51417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8832" y="3633992"/>
            <a:ext cx="514175" cy="514175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1330" y="3633989"/>
            <a:ext cx="514175" cy="514175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3932" y="3633985"/>
            <a:ext cx="514175" cy="51417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4327" y="3633980"/>
            <a:ext cx="514175" cy="514175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43509" y="3633980"/>
            <a:ext cx="514175" cy="51417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5863366" y="3633979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3293517" y="4382431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6</a:t>
            </a: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4099935" y="4779749"/>
            <a:ext cx="9327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/>
          <p:cNvSpPr txBox="1"/>
          <p:nvPr/>
        </p:nvSpPr>
        <p:spPr>
          <a:xfrm>
            <a:off x="5121053" y="4382431"/>
            <a:ext cx="7793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7,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5807196" y="4398063"/>
            <a:ext cx="8002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8,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6493339" y="4382431"/>
            <a:ext cx="8002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9,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7207092" y="4390247"/>
            <a:ext cx="11047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10,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4468647" y="5224543"/>
            <a:ext cx="59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4969023" y="5210954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+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6070004" y="5217897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=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5482209" y="5263232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6574480" y="5274665"/>
            <a:ext cx="9108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8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r-iki-u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iklam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tidan-son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di-sekiz-dok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500"/>
                            </p:stCondLst>
                            <p:childTnLst>
                              <p:par>
                                <p:cTn id="91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rt-say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8000"/>
                            </p:stCondLst>
                            <p:childTnLst>
                              <p:par>
                                <p:cTn id="9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9500"/>
                            </p:stCondLst>
                            <p:childTnLst>
                              <p:par>
                                <p:cTn id="9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0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3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4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7250"/>
                            </p:stCondLst>
                            <p:childTnLst>
                              <p:par>
                                <p:cTn id="1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/>
      <p:bldP spid="39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2 - 3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00" y="1280750"/>
            <a:ext cx="410719" cy="423690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02" y="1280750"/>
            <a:ext cx="410719" cy="423690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85" y="1280750"/>
            <a:ext cx="410719" cy="423690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74" y="1280750"/>
            <a:ext cx="410719" cy="423690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57" y="1280750"/>
            <a:ext cx="410719" cy="423690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76" y="1280750"/>
            <a:ext cx="410719" cy="42369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05" y="1322937"/>
            <a:ext cx="386779" cy="389702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29" y="1314738"/>
            <a:ext cx="386779" cy="389702"/>
          </a:xfrm>
          <a:prstGeom prst="rect">
            <a:avLst/>
          </a:prstGeom>
        </p:spPr>
      </p:pic>
      <p:pic>
        <p:nvPicPr>
          <p:cNvPr id="66" name="Resim 6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53" y="1324609"/>
            <a:ext cx="386779" cy="389702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77" y="1316410"/>
            <a:ext cx="386779" cy="389702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>
            <a:off x="6709410" y="1485900"/>
            <a:ext cx="617220" cy="11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7453246" y="1322937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7735001" y="130433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70" name="Metin kutusu 69"/>
          <p:cNvSpPr txBox="1"/>
          <p:nvPr/>
        </p:nvSpPr>
        <p:spPr>
          <a:xfrm>
            <a:off x="8005392" y="1322937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71" name="Metin kutusu 70"/>
          <p:cNvSpPr txBox="1"/>
          <p:nvPr/>
        </p:nvSpPr>
        <p:spPr>
          <a:xfrm>
            <a:off x="8307342" y="128075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72" name="Metin kutusu 71"/>
          <p:cNvSpPr txBox="1"/>
          <p:nvPr/>
        </p:nvSpPr>
        <p:spPr>
          <a:xfrm>
            <a:off x="8580744" y="1304330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10</a:t>
            </a:r>
          </a:p>
        </p:txBody>
      </p:sp>
      <p:pic>
        <p:nvPicPr>
          <p:cNvPr id="73" name="Resim 7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00" y="1915920"/>
            <a:ext cx="410719" cy="423690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02" y="1915920"/>
            <a:ext cx="410719" cy="423690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85" y="1915920"/>
            <a:ext cx="410719" cy="423690"/>
          </a:xfrm>
          <a:prstGeom prst="rect">
            <a:avLst/>
          </a:prstGeom>
        </p:spPr>
      </p:pic>
      <p:pic>
        <p:nvPicPr>
          <p:cNvPr id="79" name="Resim 7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05" y="1958107"/>
            <a:ext cx="386779" cy="389702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29" y="1949908"/>
            <a:ext cx="386779" cy="389702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53" y="1959779"/>
            <a:ext cx="386779" cy="389702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77" y="1951580"/>
            <a:ext cx="386779" cy="389702"/>
          </a:xfrm>
          <a:prstGeom prst="rect">
            <a:avLst/>
          </a:prstGeom>
        </p:spPr>
      </p:pic>
      <p:cxnSp>
        <p:nvCxnSpPr>
          <p:cNvPr id="108" name="Düz Ok Bağlayıcısı 107"/>
          <p:cNvCxnSpPr/>
          <p:nvPr/>
        </p:nvCxnSpPr>
        <p:spPr>
          <a:xfrm>
            <a:off x="6709410" y="2121070"/>
            <a:ext cx="617220" cy="11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Metin kutusu 108"/>
          <p:cNvSpPr txBox="1"/>
          <p:nvPr/>
        </p:nvSpPr>
        <p:spPr>
          <a:xfrm>
            <a:off x="7453246" y="1958107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110" name="Metin kutusu 109"/>
          <p:cNvSpPr txBox="1"/>
          <p:nvPr/>
        </p:nvSpPr>
        <p:spPr>
          <a:xfrm>
            <a:off x="7735001" y="19395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111" name="Metin kutusu 110"/>
          <p:cNvSpPr txBox="1"/>
          <p:nvPr/>
        </p:nvSpPr>
        <p:spPr>
          <a:xfrm>
            <a:off x="8005392" y="195810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112" name="Metin kutusu 111"/>
          <p:cNvSpPr txBox="1"/>
          <p:nvPr/>
        </p:nvSpPr>
        <p:spPr>
          <a:xfrm>
            <a:off x="8307342" y="191592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113" name="Metin kutusu 112"/>
          <p:cNvSpPr txBox="1"/>
          <p:nvPr/>
        </p:nvSpPr>
        <p:spPr>
          <a:xfrm>
            <a:off x="8580744" y="1939500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10</a:t>
            </a:r>
          </a:p>
        </p:txBody>
      </p:sp>
      <p:pic>
        <p:nvPicPr>
          <p:cNvPr id="114" name="Resim 11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00" y="2585078"/>
            <a:ext cx="410719" cy="42369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02" y="2585078"/>
            <a:ext cx="410719" cy="423690"/>
          </a:xfrm>
          <a:prstGeom prst="rect">
            <a:avLst/>
          </a:prstGeom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85" y="2585078"/>
            <a:ext cx="410719" cy="423690"/>
          </a:xfrm>
          <a:prstGeom prst="rect">
            <a:avLst/>
          </a:prstGeom>
        </p:spPr>
      </p:pic>
      <p:pic>
        <p:nvPicPr>
          <p:cNvPr id="117" name="Resim 11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74" y="2585078"/>
            <a:ext cx="410719" cy="423690"/>
          </a:xfrm>
          <a:prstGeom prst="rect">
            <a:avLst/>
          </a:prstGeom>
        </p:spPr>
      </p:pic>
      <p:pic>
        <p:nvPicPr>
          <p:cNvPr id="118" name="Resim 11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57" y="2585078"/>
            <a:ext cx="410719" cy="423690"/>
          </a:xfrm>
          <a:prstGeom prst="rect">
            <a:avLst/>
          </a:prstGeom>
        </p:spPr>
      </p:pic>
      <p:pic>
        <p:nvPicPr>
          <p:cNvPr id="119" name="Resim 11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76" y="2585078"/>
            <a:ext cx="410719" cy="423690"/>
          </a:xfrm>
          <a:prstGeom prst="rect">
            <a:avLst/>
          </a:prstGeom>
        </p:spPr>
      </p:pic>
      <p:pic>
        <p:nvPicPr>
          <p:cNvPr id="122" name="Resim 12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53" y="2628937"/>
            <a:ext cx="386779" cy="389702"/>
          </a:xfrm>
          <a:prstGeom prst="rect">
            <a:avLst/>
          </a:prstGeom>
        </p:spPr>
      </p:pic>
      <p:pic>
        <p:nvPicPr>
          <p:cNvPr id="123" name="Resim 12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77" y="2620738"/>
            <a:ext cx="386779" cy="389702"/>
          </a:xfrm>
          <a:prstGeom prst="rect">
            <a:avLst/>
          </a:prstGeom>
        </p:spPr>
      </p:pic>
      <p:cxnSp>
        <p:nvCxnSpPr>
          <p:cNvPr id="124" name="Düz Ok Bağlayıcısı 123"/>
          <p:cNvCxnSpPr/>
          <p:nvPr/>
        </p:nvCxnSpPr>
        <p:spPr>
          <a:xfrm>
            <a:off x="6709410" y="2790228"/>
            <a:ext cx="617220" cy="11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5" name="Metin kutusu 124"/>
          <p:cNvSpPr txBox="1"/>
          <p:nvPr/>
        </p:nvSpPr>
        <p:spPr>
          <a:xfrm>
            <a:off x="7453246" y="262726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126" name="Metin kutusu 125"/>
          <p:cNvSpPr txBox="1"/>
          <p:nvPr/>
        </p:nvSpPr>
        <p:spPr>
          <a:xfrm>
            <a:off x="7735001" y="26086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127" name="Metin kutusu 126"/>
          <p:cNvSpPr txBox="1"/>
          <p:nvPr/>
        </p:nvSpPr>
        <p:spPr>
          <a:xfrm>
            <a:off x="8005392" y="2627265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128" name="Metin kutusu 127"/>
          <p:cNvSpPr txBox="1"/>
          <p:nvPr/>
        </p:nvSpPr>
        <p:spPr>
          <a:xfrm>
            <a:off x="8307342" y="258507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129" name="Metin kutusu 128"/>
          <p:cNvSpPr txBox="1"/>
          <p:nvPr/>
        </p:nvSpPr>
        <p:spPr>
          <a:xfrm>
            <a:off x="8580744" y="2608658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10</a:t>
            </a:r>
          </a:p>
        </p:txBody>
      </p:sp>
      <p:pic>
        <p:nvPicPr>
          <p:cNvPr id="130" name="Resim 12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73" y="3273591"/>
            <a:ext cx="410719" cy="423690"/>
          </a:xfrm>
          <a:prstGeom prst="rect">
            <a:avLst/>
          </a:prstGeom>
        </p:spPr>
      </p:pic>
      <p:pic>
        <p:nvPicPr>
          <p:cNvPr id="131" name="Resim 13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75" y="3273591"/>
            <a:ext cx="410719" cy="423690"/>
          </a:xfrm>
          <a:prstGeom prst="rect">
            <a:avLst/>
          </a:prstGeom>
        </p:spPr>
      </p:pic>
      <p:pic>
        <p:nvPicPr>
          <p:cNvPr id="132" name="Resim 13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58" y="3273591"/>
            <a:ext cx="410719" cy="423690"/>
          </a:xfrm>
          <a:prstGeom prst="rect">
            <a:avLst/>
          </a:prstGeom>
        </p:spPr>
      </p:pic>
      <p:pic>
        <p:nvPicPr>
          <p:cNvPr id="133" name="Resim 13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7" y="3273591"/>
            <a:ext cx="410719" cy="423690"/>
          </a:xfrm>
          <a:prstGeom prst="rect">
            <a:avLst/>
          </a:prstGeom>
        </p:spPr>
      </p:pic>
      <p:pic>
        <p:nvPicPr>
          <p:cNvPr id="134" name="Resim 13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30" y="3273591"/>
            <a:ext cx="410719" cy="423690"/>
          </a:xfrm>
          <a:prstGeom prst="rect">
            <a:avLst/>
          </a:prstGeom>
        </p:spPr>
      </p:pic>
      <p:pic>
        <p:nvPicPr>
          <p:cNvPr id="135" name="Resim 13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49" y="3273591"/>
            <a:ext cx="410719" cy="423690"/>
          </a:xfrm>
          <a:prstGeom prst="rect">
            <a:avLst/>
          </a:prstGeom>
        </p:spPr>
      </p:pic>
      <p:pic>
        <p:nvPicPr>
          <p:cNvPr id="139" name="Resim 13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0" y="3309251"/>
            <a:ext cx="386779" cy="389702"/>
          </a:xfrm>
          <a:prstGeom prst="rect">
            <a:avLst/>
          </a:prstGeom>
        </p:spPr>
      </p:pic>
      <p:cxnSp>
        <p:nvCxnSpPr>
          <p:cNvPr id="140" name="Düz Ok Bağlayıcısı 139"/>
          <p:cNvCxnSpPr/>
          <p:nvPr/>
        </p:nvCxnSpPr>
        <p:spPr>
          <a:xfrm>
            <a:off x="6723183" y="3478741"/>
            <a:ext cx="617220" cy="11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Metin kutusu 140"/>
          <p:cNvSpPr txBox="1"/>
          <p:nvPr/>
        </p:nvSpPr>
        <p:spPr>
          <a:xfrm>
            <a:off x="7467019" y="3315778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142" name="Metin kutusu 141"/>
          <p:cNvSpPr txBox="1"/>
          <p:nvPr/>
        </p:nvSpPr>
        <p:spPr>
          <a:xfrm>
            <a:off x="7748774" y="329717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143" name="Metin kutusu 142"/>
          <p:cNvSpPr txBox="1"/>
          <p:nvPr/>
        </p:nvSpPr>
        <p:spPr>
          <a:xfrm>
            <a:off x="8019165" y="331577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144" name="Metin kutusu 143"/>
          <p:cNvSpPr txBox="1"/>
          <p:nvPr/>
        </p:nvSpPr>
        <p:spPr>
          <a:xfrm>
            <a:off x="8321115" y="327359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145" name="Metin kutusu 144"/>
          <p:cNvSpPr txBox="1"/>
          <p:nvPr/>
        </p:nvSpPr>
        <p:spPr>
          <a:xfrm>
            <a:off x="8594517" y="32971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10</a:t>
            </a:r>
          </a:p>
        </p:txBody>
      </p:sp>
      <p:pic>
        <p:nvPicPr>
          <p:cNvPr id="146" name="Resim 14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00" y="3925081"/>
            <a:ext cx="410719" cy="423690"/>
          </a:xfrm>
          <a:prstGeom prst="rect">
            <a:avLst/>
          </a:prstGeom>
        </p:spPr>
      </p:pic>
      <p:pic>
        <p:nvPicPr>
          <p:cNvPr id="147" name="Resim 14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02" y="3925081"/>
            <a:ext cx="410719" cy="423690"/>
          </a:xfrm>
          <a:prstGeom prst="rect">
            <a:avLst/>
          </a:prstGeom>
        </p:spPr>
      </p:pic>
      <p:pic>
        <p:nvPicPr>
          <p:cNvPr id="148" name="Resim 14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85" y="3925081"/>
            <a:ext cx="410719" cy="423690"/>
          </a:xfrm>
          <a:prstGeom prst="rect">
            <a:avLst/>
          </a:prstGeom>
        </p:spPr>
      </p:pic>
      <p:pic>
        <p:nvPicPr>
          <p:cNvPr id="149" name="Resim 14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74" y="3925081"/>
            <a:ext cx="410719" cy="423690"/>
          </a:xfrm>
          <a:prstGeom prst="rect">
            <a:avLst/>
          </a:prstGeom>
        </p:spPr>
      </p:pic>
      <p:pic>
        <p:nvPicPr>
          <p:cNvPr id="150" name="Resim 14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57" y="3925081"/>
            <a:ext cx="410719" cy="423690"/>
          </a:xfrm>
          <a:prstGeom prst="rect">
            <a:avLst/>
          </a:prstGeom>
        </p:spPr>
      </p:pic>
      <p:pic>
        <p:nvPicPr>
          <p:cNvPr id="151" name="Resim 15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76" y="3925081"/>
            <a:ext cx="410719" cy="423690"/>
          </a:xfrm>
          <a:prstGeom prst="rect">
            <a:avLst/>
          </a:prstGeom>
        </p:spPr>
      </p:pic>
      <p:pic>
        <p:nvPicPr>
          <p:cNvPr id="152" name="Resim 15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05" y="3967268"/>
            <a:ext cx="386779" cy="389702"/>
          </a:xfrm>
          <a:prstGeom prst="rect">
            <a:avLst/>
          </a:prstGeom>
        </p:spPr>
      </p:pic>
      <p:pic>
        <p:nvPicPr>
          <p:cNvPr id="153" name="Resim 15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29" y="3959069"/>
            <a:ext cx="386779" cy="389702"/>
          </a:xfrm>
          <a:prstGeom prst="rect">
            <a:avLst/>
          </a:prstGeom>
        </p:spPr>
      </p:pic>
      <p:pic>
        <p:nvPicPr>
          <p:cNvPr id="154" name="Resim 15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53" y="3968940"/>
            <a:ext cx="386779" cy="389702"/>
          </a:xfrm>
          <a:prstGeom prst="rect">
            <a:avLst/>
          </a:prstGeom>
        </p:spPr>
      </p:pic>
      <p:pic>
        <p:nvPicPr>
          <p:cNvPr id="155" name="Resim 15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77" y="3960741"/>
            <a:ext cx="386779" cy="389702"/>
          </a:xfrm>
          <a:prstGeom prst="rect">
            <a:avLst/>
          </a:prstGeom>
        </p:spPr>
      </p:pic>
      <p:cxnSp>
        <p:nvCxnSpPr>
          <p:cNvPr id="156" name="Düz Ok Bağlayıcısı 155"/>
          <p:cNvCxnSpPr/>
          <p:nvPr/>
        </p:nvCxnSpPr>
        <p:spPr>
          <a:xfrm>
            <a:off x="6755924" y="4347752"/>
            <a:ext cx="617220" cy="11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7" name="Metin kutusu 156"/>
          <p:cNvSpPr txBox="1"/>
          <p:nvPr/>
        </p:nvSpPr>
        <p:spPr>
          <a:xfrm>
            <a:off x="7384123" y="415152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158" name="Metin kutusu 157"/>
          <p:cNvSpPr txBox="1"/>
          <p:nvPr/>
        </p:nvSpPr>
        <p:spPr>
          <a:xfrm>
            <a:off x="7849060" y="410694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159" name="Metin kutusu 158"/>
          <p:cNvSpPr txBox="1"/>
          <p:nvPr/>
        </p:nvSpPr>
        <p:spPr>
          <a:xfrm>
            <a:off x="8096413" y="416411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160" name="Metin kutusu 159"/>
          <p:cNvSpPr txBox="1"/>
          <p:nvPr/>
        </p:nvSpPr>
        <p:spPr>
          <a:xfrm>
            <a:off x="8410783" y="414090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161" name="Metin kutusu 160"/>
          <p:cNvSpPr txBox="1"/>
          <p:nvPr/>
        </p:nvSpPr>
        <p:spPr>
          <a:xfrm>
            <a:off x="8627526" y="416211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20</a:t>
            </a:r>
          </a:p>
        </p:txBody>
      </p:sp>
      <p:pic>
        <p:nvPicPr>
          <p:cNvPr id="162" name="Resim 16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40" y="4329172"/>
            <a:ext cx="410719" cy="423690"/>
          </a:xfrm>
          <a:prstGeom prst="rect">
            <a:avLst/>
          </a:prstGeom>
        </p:spPr>
      </p:pic>
      <p:pic>
        <p:nvPicPr>
          <p:cNvPr id="163" name="Resim 16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42" y="4329172"/>
            <a:ext cx="410719" cy="423690"/>
          </a:xfrm>
          <a:prstGeom prst="rect">
            <a:avLst/>
          </a:prstGeom>
        </p:spPr>
      </p:pic>
      <p:pic>
        <p:nvPicPr>
          <p:cNvPr id="164" name="Resim 16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25" y="4329172"/>
            <a:ext cx="410719" cy="423690"/>
          </a:xfrm>
          <a:prstGeom prst="rect">
            <a:avLst/>
          </a:prstGeom>
        </p:spPr>
      </p:pic>
      <p:pic>
        <p:nvPicPr>
          <p:cNvPr id="165" name="Resim 16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14" y="4329172"/>
            <a:ext cx="410719" cy="423690"/>
          </a:xfrm>
          <a:prstGeom prst="rect">
            <a:avLst/>
          </a:prstGeom>
        </p:spPr>
      </p:pic>
      <p:pic>
        <p:nvPicPr>
          <p:cNvPr id="166" name="Resim 16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97" y="4329172"/>
            <a:ext cx="410719" cy="423690"/>
          </a:xfrm>
          <a:prstGeom prst="rect">
            <a:avLst/>
          </a:prstGeom>
        </p:spPr>
      </p:pic>
      <p:pic>
        <p:nvPicPr>
          <p:cNvPr id="167" name="Resim 16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6" y="4329172"/>
            <a:ext cx="410719" cy="423690"/>
          </a:xfrm>
          <a:prstGeom prst="rect">
            <a:avLst/>
          </a:prstGeom>
        </p:spPr>
      </p:pic>
      <p:pic>
        <p:nvPicPr>
          <p:cNvPr id="168" name="Resim 16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78" y="4367234"/>
            <a:ext cx="386779" cy="389702"/>
          </a:xfrm>
          <a:prstGeom prst="rect">
            <a:avLst/>
          </a:prstGeom>
        </p:spPr>
      </p:pic>
      <p:pic>
        <p:nvPicPr>
          <p:cNvPr id="169" name="Resim 16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02" y="4359035"/>
            <a:ext cx="386779" cy="389702"/>
          </a:xfrm>
          <a:prstGeom prst="rect">
            <a:avLst/>
          </a:prstGeom>
        </p:spPr>
      </p:pic>
      <p:pic>
        <p:nvPicPr>
          <p:cNvPr id="170" name="Resim 16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6" y="4368906"/>
            <a:ext cx="386779" cy="389702"/>
          </a:xfrm>
          <a:prstGeom prst="rect">
            <a:avLst/>
          </a:prstGeom>
        </p:spPr>
      </p:pic>
      <p:pic>
        <p:nvPicPr>
          <p:cNvPr id="171" name="Resim 17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0" y="4360707"/>
            <a:ext cx="386779" cy="389702"/>
          </a:xfrm>
          <a:prstGeom prst="rect">
            <a:avLst/>
          </a:prstGeom>
        </p:spPr>
      </p:pic>
      <p:pic>
        <p:nvPicPr>
          <p:cNvPr id="178" name="Resim 17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70" y="4972701"/>
            <a:ext cx="410719" cy="423690"/>
          </a:xfrm>
          <a:prstGeom prst="rect">
            <a:avLst/>
          </a:prstGeom>
        </p:spPr>
      </p:pic>
      <p:pic>
        <p:nvPicPr>
          <p:cNvPr id="179" name="Resim 17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72" y="4972701"/>
            <a:ext cx="410719" cy="423690"/>
          </a:xfrm>
          <a:prstGeom prst="rect">
            <a:avLst/>
          </a:prstGeom>
        </p:spPr>
      </p:pic>
      <p:pic>
        <p:nvPicPr>
          <p:cNvPr id="180" name="Resim 17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55" y="4972701"/>
            <a:ext cx="410719" cy="423690"/>
          </a:xfrm>
          <a:prstGeom prst="rect">
            <a:avLst/>
          </a:prstGeom>
        </p:spPr>
      </p:pic>
      <p:pic>
        <p:nvPicPr>
          <p:cNvPr id="181" name="Resim 18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44" y="4972701"/>
            <a:ext cx="410719" cy="423690"/>
          </a:xfrm>
          <a:prstGeom prst="rect">
            <a:avLst/>
          </a:prstGeom>
        </p:spPr>
      </p:pic>
      <p:pic>
        <p:nvPicPr>
          <p:cNvPr id="182" name="Resim 18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27" y="4972701"/>
            <a:ext cx="410719" cy="423690"/>
          </a:xfrm>
          <a:prstGeom prst="rect">
            <a:avLst/>
          </a:prstGeom>
        </p:spPr>
      </p:pic>
      <p:pic>
        <p:nvPicPr>
          <p:cNvPr id="183" name="Resim 18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46" y="4972701"/>
            <a:ext cx="410719" cy="423690"/>
          </a:xfrm>
          <a:prstGeom prst="rect">
            <a:avLst/>
          </a:prstGeom>
        </p:spPr>
      </p:pic>
      <p:pic>
        <p:nvPicPr>
          <p:cNvPr id="185" name="Resim 18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99" y="5006689"/>
            <a:ext cx="386779" cy="389702"/>
          </a:xfrm>
          <a:prstGeom prst="rect">
            <a:avLst/>
          </a:prstGeom>
        </p:spPr>
      </p:pic>
      <p:pic>
        <p:nvPicPr>
          <p:cNvPr id="186" name="Resim 18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23" y="5016560"/>
            <a:ext cx="386779" cy="389702"/>
          </a:xfrm>
          <a:prstGeom prst="rect">
            <a:avLst/>
          </a:prstGeom>
        </p:spPr>
      </p:pic>
      <p:pic>
        <p:nvPicPr>
          <p:cNvPr id="187" name="Resim 18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47" y="5008361"/>
            <a:ext cx="386779" cy="389702"/>
          </a:xfrm>
          <a:prstGeom prst="rect">
            <a:avLst/>
          </a:prstGeom>
        </p:spPr>
      </p:pic>
      <p:cxnSp>
        <p:nvCxnSpPr>
          <p:cNvPr id="188" name="Düz Ok Bağlayıcısı 187"/>
          <p:cNvCxnSpPr/>
          <p:nvPr/>
        </p:nvCxnSpPr>
        <p:spPr>
          <a:xfrm>
            <a:off x="6677140" y="5467199"/>
            <a:ext cx="617220" cy="11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9" name="Metin kutusu 188"/>
          <p:cNvSpPr txBox="1"/>
          <p:nvPr/>
        </p:nvSpPr>
        <p:spPr>
          <a:xfrm>
            <a:off x="7307320" y="530423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14</a:t>
            </a:r>
          </a:p>
        </p:txBody>
      </p:sp>
      <p:sp>
        <p:nvSpPr>
          <p:cNvPr id="190" name="Metin kutusu 189"/>
          <p:cNvSpPr txBox="1"/>
          <p:nvPr/>
        </p:nvSpPr>
        <p:spPr>
          <a:xfrm>
            <a:off x="7702731" y="528562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191" name="Metin kutusu 190"/>
          <p:cNvSpPr txBox="1"/>
          <p:nvPr/>
        </p:nvSpPr>
        <p:spPr>
          <a:xfrm>
            <a:off x="7973122" y="5304236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192" name="Metin kutusu 191"/>
          <p:cNvSpPr txBox="1"/>
          <p:nvPr/>
        </p:nvSpPr>
        <p:spPr>
          <a:xfrm>
            <a:off x="8275072" y="526204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193" name="Metin kutusu 192"/>
          <p:cNvSpPr txBox="1"/>
          <p:nvPr/>
        </p:nvSpPr>
        <p:spPr>
          <a:xfrm>
            <a:off x="8548474" y="528562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20</a:t>
            </a:r>
          </a:p>
        </p:txBody>
      </p:sp>
      <p:pic>
        <p:nvPicPr>
          <p:cNvPr id="194" name="Resim 19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3" y="1947699"/>
            <a:ext cx="386779" cy="389702"/>
          </a:xfrm>
          <a:prstGeom prst="rect">
            <a:avLst/>
          </a:prstGeom>
        </p:spPr>
      </p:pic>
      <p:pic>
        <p:nvPicPr>
          <p:cNvPr id="195" name="Resim 19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77" y="1939500"/>
            <a:ext cx="386779" cy="389702"/>
          </a:xfrm>
          <a:prstGeom prst="rect">
            <a:avLst/>
          </a:prstGeom>
        </p:spPr>
      </p:pic>
      <p:pic>
        <p:nvPicPr>
          <p:cNvPr id="196" name="Resim 19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01" y="1949371"/>
            <a:ext cx="386779" cy="389702"/>
          </a:xfrm>
          <a:prstGeom prst="rect">
            <a:avLst/>
          </a:prstGeom>
        </p:spPr>
      </p:pic>
      <p:pic>
        <p:nvPicPr>
          <p:cNvPr id="197" name="Resim 19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14" y="2589178"/>
            <a:ext cx="410719" cy="423690"/>
          </a:xfrm>
          <a:prstGeom prst="rect">
            <a:avLst/>
          </a:prstGeom>
        </p:spPr>
      </p:pic>
      <p:pic>
        <p:nvPicPr>
          <p:cNvPr id="198" name="Resim 19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33" y="2589178"/>
            <a:ext cx="410719" cy="423690"/>
          </a:xfrm>
          <a:prstGeom prst="rect">
            <a:avLst/>
          </a:prstGeom>
        </p:spPr>
      </p:pic>
      <p:pic>
        <p:nvPicPr>
          <p:cNvPr id="199" name="Resim 19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30" y="3266896"/>
            <a:ext cx="410719" cy="423690"/>
          </a:xfrm>
          <a:prstGeom prst="rect">
            <a:avLst/>
          </a:prstGeom>
        </p:spPr>
      </p:pic>
      <p:pic>
        <p:nvPicPr>
          <p:cNvPr id="200" name="Resim 19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13" y="3266896"/>
            <a:ext cx="410719" cy="423690"/>
          </a:xfrm>
          <a:prstGeom prst="rect">
            <a:avLst/>
          </a:prstGeom>
        </p:spPr>
      </p:pic>
      <p:pic>
        <p:nvPicPr>
          <p:cNvPr id="201" name="Resim 20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32" y="3266896"/>
            <a:ext cx="410719" cy="423690"/>
          </a:xfrm>
          <a:prstGeom prst="rect">
            <a:avLst/>
          </a:prstGeom>
        </p:spPr>
      </p:pic>
      <p:pic>
        <p:nvPicPr>
          <p:cNvPr id="202" name="Resim 20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57" y="5375098"/>
            <a:ext cx="410719" cy="423690"/>
          </a:xfrm>
          <a:prstGeom prst="rect">
            <a:avLst/>
          </a:prstGeom>
        </p:spPr>
      </p:pic>
      <p:pic>
        <p:nvPicPr>
          <p:cNvPr id="203" name="Resim 20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59" y="5375098"/>
            <a:ext cx="410719" cy="423690"/>
          </a:xfrm>
          <a:prstGeom prst="rect">
            <a:avLst/>
          </a:prstGeom>
        </p:spPr>
      </p:pic>
      <p:pic>
        <p:nvPicPr>
          <p:cNvPr id="204" name="Resim 20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42" y="5375098"/>
            <a:ext cx="410719" cy="423690"/>
          </a:xfrm>
          <a:prstGeom prst="rect">
            <a:avLst/>
          </a:prstGeom>
        </p:spPr>
      </p:pic>
      <p:pic>
        <p:nvPicPr>
          <p:cNvPr id="205" name="Resim 20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31" y="5375098"/>
            <a:ext cx="410719" cy="423690"/>
          </a:xfrm>
          <a:prstGeom prst="rect">
            <a:avLst/>
          </a:prstGeom>
        </p:spPr>
      </p:pic>
      <p:pic>
        <p:nvPicPr>
          <p:cNvPr id="206" name="Resim 20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14" y="5375098"/>
            <a:ext cx="410719" cy="423690"/>
          </a:xfrm>
          <a:prstGeom prst="rect">
            <a:avLst/>
          </a:prstGeom>
        </p:spPr>
      </p:pic>
      <p:pic>
        <p:nvPicPr>
          <p:cNvPr id="207" name="Resim 20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33" y="5375098"/>
            <a:ext cx="410719" cy="423690"/>
          </a:xfrm>
          <a:prstGeom prst="rect">
            <a:avLst/>
          </a:prstGeom>
        </p:spPr>
      </p:pic>
      <p:pic>
        <p:nvPicPr>
          <p:cNvPr id="209" name="Resim 20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86" y="5409086"/>
            <a:ext cx="386779" cy="389702"/>
          </a:xfrm>
          <a:prstGeom prst="rect">
            <a:avLst/>
          </a:prstGeom>
        </p:spPr>
      </p:pic>
      <p:pic>
        <p:nvPicPr>
          <p:cNvPr id="210" name="Resim 20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10" y="5418957"/>
            <a:ext cx="386779" cy="389702"/>
          </a:xfrm>
          <a:prstGeom prst="rect">
            <a:avLst/>
          </a:prstGeom>
        </p:spPr>
      </p:pic>
      <p:pic>
        <p:nvPicPr>
          <p:cNvPr id="212" name="Resim 21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98" y="4965833"/>
            <a:ext cx="410719" cy="423690"/>
          </a:xfrm>
          <a:prstGeom prst="rect">
            <a:avLst/>
          </a:prstGeom>
        </p:spPr>
      </p:pic>
      <p:pic>
        <p:nvPicPr>
          <p:cNvPr id="213" name="Resim 21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07" y="5365879"/>
            <a:ext cx="410719" cy="423690"/>
          </a:xfrm>
          <a:prstGeom prst="rect">
            <a:avLst/>
          </a:prstGeom>
        </p:spPr>
      </p:pic>
      <p:pic>
        <p:nvPicPr>
          <p:cNvPr id="214" name="Resim 21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26" y="5428391"/>
            <a:ext cx="386779" cy="389702"/>
          </a:xfrm>
          <a:prstGeom prst="rect">
            <a:avLst/>
          </a:prstGeom>
        </p:spPr>
      </p:pic>
      <p:cxnSp>
        <p:nvCxnSpPr>
          <p:cNvPr id="14" name="Düz Bağlayıcı 13"/>
          <p:cNvCxnSpPr/>
          <p:nvPr/>
        </p:nvCxnSpPr>
        <p:spPr>
          <a:xfrm>
            <a:off x="7467019" y="1040130"/>
            <a:ext cx="17731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9240194" y="1040130"/>
            <a:ext cx="0" cy="266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6" name="Düz Bağlayıcı 215"/>
          <p:cNvCxnSpPr/>
          <p:nvPr/>
        </p:nvCxnSpPr>
        <p:spPr>
          <a:xfrm>
            <a:off x="7472970" y="3731293"/>
            <a:ext cx="17731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7" name="Düz Bağlayıcı 216"/>
          <p:cNvCxnSpPr/>
          <p:nvPr/>
        </p:nvCxnSpPr>
        <p:spPr>
          <a:xfrm>
            <a:off x="7453246" y="3967268"/>
            <a:ext cx="17731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Düz Bağlayıcı 217"/>
          <p:cNvCxnSpPr/>
          <p:nvPr/>
        </p:nvCxnSpPr>
        <p:spPr>
          <a:xfrm>
            <a:off x="9240194" y="3959069"/>
            <a:ext cx="0" cy="18068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9" name="Düz Bağlayıcı 218"/>
          <p:cNvCxnSpPr/>
          <p:nvPr/>
        </p:nvCxnSpPr>
        <p:spPr>
          <a:xfrm>
            <a:off x="7476855" y="5765901"/>
            <a:ext cx="17731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0" name="Metin kutusu 219"/>
          <p:cNvSpPr txBox="1"/>
          <p:nvPr/>
        </p:nvSpPr>
        <p:spPr>
          <a:xfrm>
            <a:off x="10010661" y="3855767"/>
            <a:ext cx="223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Toplamları 10 veya 20 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olan sayılar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ti-arti-d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c-arti-y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kiz-arti-i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kuz-arti-b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oplami-on-ol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niki-arti-sek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ndort-arti-al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oplami-yirmi-ol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/>
      <p:bldP spid="69" grpId="0"/>
      <p:bldP spid="70" grpId="0"/>
      <p:bldP spid="71" grpId="0"/>
      <p:bldP spid="72" grpId="0"/>
      <p:bldP spid="109" grpId="0"/>
      <p:bldP spid="110" grpId="0"/>
      <p:bldP spid="111" grpId="0"/>
      <p:bldP spid="112" grpId="0"/>
      <p:bldP spid="113" grpId="0"/>
      <p:bldP spid="125" grpId="0"/>
      <p:bldP spid="126" grpId="0"/>
      <p:bldP spid="127" grpId="0"/>
      <p:bldP spid="128" grpId="0"/>
      <p:bldP spid="129" grpId="0"/>
      <p:bldP spid="141" grpId="0"/>
      <p:bldP spid="142" grpId="0"/>
      <p:bldP spid="143" grpId="0"/>
      <p:bldP spid="144" grpId="0"/>
      <p:bldP spid="145" grpId="0"/>
      <p:bldP spid="157" grpId="0"/>
      <p:bldP spid="158" grpId="0"/>
      <p:bldP spid="159" grpId="0"/>
      <p:bldP spid="160" grpId="0"/>
      <p:bldP spid="161" grpId="0"/>
      <p:bldP spid="189" grpId="0"/>
      <p:bldP spid="190" grpId="0"/>
      <p:bldP spid="191" grpId="0"/>
      <p:bldP spid="192" grpId="0"/>
      <p:bldP spid="1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92" y="-115878"/>
            <a:ext cx="8305334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3 - 3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70978" y="747996"/>
            <a:ext cx="514175" cy="5141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43" y="1013730"/>
            <a:ext cx="502920" cy="49688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72" y="951031"/>
            <a:ext cx="1562318" cy="244826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42" y="1013730"/>
            <a:ext cx="502920" cy="49688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79" y="1013730"/>
            <a:ext cx="502920" cy="49688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78" y="1013730"/>
            <a:ext cx="502920" cy="49688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39" y="1013730"/>
            <a:ext cx="502920" cy="49688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38" y="1013730"/>
            <a:ext cx="502920" cy="49688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37" y="1013729"/>
            <a:ext cx="502920" cy="49688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237551" y="1631724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2998962" y="240454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3280717" y="238594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3551108" y="2404548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3853058" y="236236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4117835" y="238594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2998962" y="2807025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3280717" y="278841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3551108" y="280702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3853058" y="276483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4117835" y="2788418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2998416" y="322315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3280171" y="320454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3550562" y="3223153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3852512" y="318096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4117289" y="3204546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2997395" y="3632824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3279150" y="361421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3549541" y="3632824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3851491" y="359063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4116268" y="361421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2984944" y="403293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3266699" y="401432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+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3537090" y="4032934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3839040" y="399074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j-lt"/>
              </a:rPr>
              <a:t>=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4103817" y="401432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55" name="Metin kutusu 54"/>
          <p:cNvSpPr txBox="1"/>
          <p:nvPr/>
        </p:nvSpPr>
        <p:spPr>
          <a:xfrm>
            <a:off x="10010661" y="3855767"/>
            <a:ext cx="223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Toplamları 10 veya 20 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olan sayılar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3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e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tir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tirl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tirl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tirl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tirla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tirla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32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ciklam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63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66667E-6 -2.22222E-6 L 0.21055 0.0025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1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3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79167E-6 2.22222E-6 L 0.21277 0.0094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46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6.25E-7 -2.22222E-6 L 0.21589 0.0048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23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08333E-7 4.44444E-6 L 0.21432 0.01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64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3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58333E-6 4.07407E-6 L 0.21406 0.007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1" presetID="32" presetClass="emph" presetSubtype="0" repeatCount="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en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35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2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5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0" grpId="1"/>
      <p:bldP spid="40" grpId="2"/>
      <p:bldP spid="41" grpId="0"/>
      <p:bldP spid="41" grpId="1"/>
      <p:bldP spid="42" grpId="0"/>
      <p:bldP spid="42" grpId="1"/>
      <p:bldP spid="42" grpId="2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1 - 2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287943" y="849486"/>
            <a:ext cx="7342075" cy="44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300" dirty="0">
                <a:latin typeface="Hand writing Mutlu" panose="00002100000000000000" pitchFamily="2" charset="0"/>
              </a:rPr>
              <a:t>Toplamları 10 olan sayı ikililerini işaretleyiniz.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48106" y="2135731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7 + 8</a:t>
            </a:r>
          </a:p>
        </p:txBody>
      </p:sp>
      <p:sp>
        <p:nvSpPr>
          <p:cNvPr id="19" name="1.kutu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2674800" y="2849657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2.kutu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4517834" y="2849657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07" y="2884239"/>
            <a:ext cx="515604" cy="53724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58" y="2873286"/>
            <a:ext cx="559147" cy="559147"/>
          </a:xfrm>
          <a:prstGeom prst="rect">
            <a:avLst/>
          </a:prstGeom>
        </p:spPr>
      </p:pic>
      <p:sp>
        <p:nvSpPr>
          <p:cNvPr id="23" name="Dikdörtgen 22"/>
          <p:cNvSpPr/>
          <p:nvPr/>
        </p:nvSpPr>
        <p:spPr>
          <a:xfrm>
            <a:off x="4142544" y="2135731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5 + 5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5942220" y="2135730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8 + 2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7736658" y="2135729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7 + 4</a:t>
            </a:r>
          </a:p>
        </p:txBody>
      </p:sp>
      <p:sp>
        <p:nvSpPr>
          <p:cNvPr id="26" name="3.kutu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6334384" y="2849657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7" name="4.kutu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8194161" y="2849657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2498774" y="3946845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1 + 9</a:t>
            </a:r>
          </a:p>
        </p:txBody>
      </p:sp>
      <p:sp>
        <p:nvSpPr>
          <p:cNvPr id="33" name="5.kutu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2825468" y="4660771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4" name="6.kutu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4668502" y="4660771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4293212" y="3946845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3 + 6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6092888" y="3946844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6 + 4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7887326" y="3946843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8 + 4</a:t>
            </a:r>
          </a:p>
        </p:txBody>
      </p:sp>
      <p:sp>
        <p:nvSpPr>
          <p:cNvPr id="39" name="7.kutu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6485052" y="4660771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0" name="8.kutu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8344829" y="4660771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41" name="Resim 4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31" y="2887190"/>
            <a:ext cx="515604" cy="537243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98" y="4695353"/>
            <a:ext cx="515604" cy="537243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87" y="4695352"/>
            <a:ext cx="515604" cy="537243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20" y="2865286"/>
            <a:ext cx="559147" cy="559147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60" y="4707604"/>
            <a:ext cx="559147" cy="559147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38" y="4676159"/>
            <a:ext cx="559147" cy="559147"/>
          </a:xfrm>
          <a:prstGeom prst="rect">
            <a:avLst/>
          </a:prstGeom>
        </p:spPr>
      </p:pic>
      <p:sp>
        <p:nvSpPr>
          <p:cNvPr id="47" name="Metin kutusu 46"/>
          <p:cNvSpPr txBox="1"/>
          <p:nvPr/>
        </p:nvSpPr>
        <p:spPr>
          <a:xfrm>
            <a:off x="10010661" y="3855767"/>
            <a:ext cx="223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Toplamları 10 veya 20 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olan sayılar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7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2 - 2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287943" y="849486"/>
            <a:ext cx="7419019" cy="44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Toplamları 20 olan sayı ikililerini işaretleyiniz.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48106" y="2135731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13 + 7</a:t>
            </a:r>
          </a:p>
        </p:txBody>
      </p:sp>
      <p:sp>
        <p:nvSpPr>
          <p:cNvPr id="19" name="1.kutu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2674800" y="2849657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2.kutu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4517834" y="2849657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07" y="2884239"/>
            <a:ext cx="515604" cy="537243"/>
          </a:xfrm>
          <a:prstGeom prst="rect">
            <a:avLst/>
          </a:prstGeom>
        </p:spPr>
      </p:pic>
      <p:sp>
        <p:nvSpPr>
          <p:cNvPr id="23" name="Dikdörtgen 22"/>
          <p:cNvSpPr/>
          <p:nvPr/>
        </p:nvSpPr>
        <p:spPr>
          <a:xfrm>
            <a:off x="4142544" y="2135731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15 + 5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5942220" y="2135730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18 + 2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7736658" y="2135729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11 + 8</a:t>
            </a:r>
          </a:p>
        </p:txBody>
      </p:sp>
      <p:sp>
        <p:nvSpPr>
          <p:cNvPr id="26" name="3.kutu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6334384" y="2849657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27" name="4.kutu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8194161" y="2849657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2498774" y="3946845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14 + 7</a:t>
            </a:r>
          </a:p>
        </p:txBody>
      </p:sp>
      <p:sp>
        <p:nvSpPr>
          <p:cNvPr id="33" name="5.kutu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2825468" y="4660771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4" name="6.kutu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4668502" y="4660771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4293212" y="3946845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13 + 6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6092888" y="3946844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11 + 9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7887326" y="3946843"/>
            <a:ext cx="143396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14 + 4</a:t>
            </a:r>
          </a:p>
        </p:txBody>
      </p:sp>
      <p:sp>
        <p:nvSpPr>
          <p:cNvPr id="39" name="7.kutu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6485052" y="4660771"/>
            <a:ext cx="709864" cy="606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0" name="8.kutu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8344829" y="4660771"/>
            <a:ext cx="709864" cy="56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41" name="Resim 4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31" y="2887190"/>
            <a:ext cx="515604" cy="537243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58" y="2850157"/>
            <a:ext cx="515604" cy="537243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87" y="4695352"/>
            <a:ext cx="515604" cy="537243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20" y="2865286"/>
            <a:ext cx="559147" cy="559147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60" y="4707604"/>
            <a:ext cx="559147" cy="559147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38" y="4676159"/>
            <a:ext cx="559147" cy="559147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46" y="4675306"/>
            <a:ext cx="559147" cy="559147"/>
          </a:xfrm>
          <a:prstGeom prst="rect">
            <a:avLst/>
          </a:prstGeom>
        </p:spPr>
      </p:pic>
      <p:sp>
        <p:nvSpPr>
          <p:cNvPr id="47" name="Metin kutusu 46"/>
          <p:cNvSpPr txBox="1"/>
          <p:nvPr/>
        </p:nvSpPr>
        <p:spPr>
          <a:xfrm>
            <a:off x="10010661" y="3855767"/>
            <a:ext cx="223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Toplamları 10 veya 20 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olan sayılar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2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3993b228e83a77753e7d12dc7527ab8e1442d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5372</TotalTime>
  <Words>238</Words>
  <Application>Microsoft Office PowerPoint</Application>
  <PresentationFormat>Geniş ekran</PresentationFormat>
  <Paragraphs>129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Toplamları 10 veya 20 olan sayılar</dc:title>
  <dc:creator>www.mebders.com</dc:creator>
  <cp:lastModifiedBy>Muhammet Bozkurt</cp:lastModifiedBy>
  <cp:revision>383</cp:revision>
  <dcterms:created xsi:type="dcterms:W3CDTF">2015-08-18T22:48:21Z</dcterms:created>
  <dcterms:modified xsi:type="dcterms:W3CDTF">2018-04-10T23:15:49Z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