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28" r:id="rId5"/>
    <p:sldId id="329" r:id="rId6"/>
    <p:sldId id="321" r:id="rId7"/>
    <p:sldId id="318" r:id="rId8"/>
    <p:sldId id="274" r:id="rId9"/>
  </p:sldIdLst>
  <p:sldSz cx="12192000" cy="6858000"/>
  <p:notesSz cx="6858000" cy="9144000"/>
  <p:custDataLst>
    <p:tags r:id="rId1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0.wav"/><Relationship Id="rId11" Type="http://schemas.openxmlformats.org/officeDocument/2006/relationships/image" Target="../media/image2.png"/><Relationship Id="rId5" Type="http://schemas.openxmlformats.org/officeDocument/2006/relationships/audio" Target="../media/audio9.wav"/><Relationship Id="rId10" Type="http://schemas.openxmlformats.org/officeDocument/2006/relationships/image" Target="../media/image5.png"/><Relationship Id="rId4" Type="http://schemas.openxmlformats.org/officeDocument/2006/relationships/audio" Target="../media/audio8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6.pn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5.wav"/><Relationship Id="rId11" Type="http://schemas.openxmlformats.org/officeDocument/2006/relationships/image" Target="../media/image5.png"/><Relationship Id="rId5" Type="http://schemas.openxmlformats.org/officeDocument/2006/relationships/audio" Target="../media/audio14.wav"/><Relationship Id="rId10" Type="http://schemas.openxmlformats.org/officeDocument/2006/relationships/image" Target="../media/image4.png"/><Relationship Id="rId4" Type="http://schemas.openxmlformats.org/officeDocument/2006/relationships/audio" Target="../media/audio13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21.wav"/><Relationship Id="rId11" Type="http://schemas.openxmlformats.org/officeDocument/2006/relationships/image" Target="../media/image5.png"/><Relationship Id="rId5" Type="http://schemas.openxmlformats.org/officeDocument/2006/relationships/audio" Target="../media/audio20.wav"/><Relationship Id="rId10" Type="http://schemas.openxmlformats.org/officeDocument/2006/relationships/image" Target="../media/image4.png"/><Relationship Id="rId4" Type="http://schemas.openxmlformats.org/officeDocument/2006/relationships/audio" Target="../media/audio19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19336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DOĞAL SAYILARI, İKİ DOĞAL SAYININ</a:t>
            </a:r>
          </a:p>
          <a:p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TOPLAMI BİÇİMİNDE YAZMA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207588"/>
            <a:ext cx="6176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20’ye kadar olan doğal sayıları, iki doğal sayının toplamı biçiminde yazar.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1 - 4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65457" y="3855767"/>
            <a:ext cx="21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sayıları, iki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sayının toplamı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biçiminde yazma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219562" y="705508"/>
            <a:ext cx="3438442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734083"/>
            <a:ext cx="724066" cy="739376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734083"/>
            <a:ext cx="724066" cy="739376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734083"/>
            <a:ext cx="724066" cy="739376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734083"/>
            <a:ext cx="724066" cy="739376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723369"/>
            <a:ext cx="724066" cy="739376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734083"/>
            <a:ext cx="724066" cy="739376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1393099"/>
            <a:ext cx="724066" cy="739376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1393099"/>
            <a:ext cx="724066" cy="739376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1393099"/>
            <a:ext cx="724066" cy="739376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1393099"/>
            <a:ext cx="724066" cy="73937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1382385"/>
            <a:ext cx="724066" cy="73937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1393099"/>
            <a:ext cx="724066" cy="739376"/>
          </a:xfrm>
          <a:prstGeom prst="rect">
            <a:avLst/>
          </a:prstGeom>
        </p:spPr>
      </p:pic>
      <p:sp>
        <p:nvSpPr>
          <p:cNvPr id="60" name="Yuvarlatılmış Dikdörtgen 59"/>
          <p:cNvSpPr/>
          <p:nvPr/>
        </p:nvSpPr>
        <p:spPr>
          <a:xfrm>
            <a:off x="2664889" y="2899067"/>
            <a:ext cx="2571763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Yuvarlatılmış Dikdörtgen 60"/>
          <p:cNvSpPr/>
          <p:nvPr/>
        </p:nvSpPr>
        <p:spPr>
          <a:xfrm>
            <a:off x="6159068" y="2899067"/>
            <a:ext cx="3223933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2" name="Resim 6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12" y="2957233"/>
            <a:ext cx="724066" cy="73937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26" y="2957233"/>
            <a:ext cx="724066" cy="73937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656813"/>
            <a:ext cx="724066" cy="739376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9" y="2954893"/>
            <a:ext cx="724066" cy="739376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3647388"/>
            <a:ext cx="724066" cy="739376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55" y="2958807"/>
            <a:ext cx="724066" cy="739376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7" y="3617016"/>
            <a:ext cx="724066" cy="739376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77" y="2989179"/>
            <a:ext cx="724066" cy="739376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36" y="3656813"/>
            <a:ext cx="724066" cy="739376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04" y="3303098"/>
            <a:ext cx="724066" cy="739376"/>
          </a:xfrm>
          <a:prstGeom prst="rect">
            <a:avLst/>
          </a:prstGeom>
        </p:spPr>
      </p:pic>
      <p:sp>
        <p:nvSpPr>
          <p:cNvPr id="6" name="Yumurtaları Dağıt"/>
          <p:cNvSpPr/>
          <p:nvPr/>
        </p:nvSpPr>
        <p:spPr>
          <a:xfrm>
            <a:off x="2354696" y="6263238"/>
            <a:ext cx="1668674" cy="388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Yumurtaları Dağıt</a:t>
            </a:r>
          </a:p>
        </p:txBody>
      </p:sp>
      <p:pic>
        <p:nvPicPr>
          <p:cNvPr id="74" name="Resim 7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19" y="2940139"/>
            <a:ext cx="724066" cy="739376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78" y="3632634"/>
            <a:ext cx="724066" cy="7393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485487" y="2195733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5647195" y="2226505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436758" y="4947309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872737" y="49235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5236652" y="4956499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5672042" y="49564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=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6049269" y="4917389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458464" y="4471588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7870001" y="442581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950770" y="6535593"/>
            <a:ext cx="758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Zümra’nın sorusuna yeterli cevap geldikten sonra «Yumurtaları Dağıt» </a:t>
            </a:r>
            <a:r>
              <a:rPr lang="tr-TR" sz="1400" dirty="0" err="1">
                <a:solidFill>
                  <a:schemeClr val="bg1"/>
                </a:solidFill>
              </a:rPr>
              <a:t>bütonuyla</a:t>
            </a:r>
            <a:r>
              <a:rPr lang="tr-TR" sz="1400" dirty="0">
                <a:solidFill>
                  <a:schemeClr val="bg1"/>
                </a:solidFill>
              </a:rPr>
              <a:t> devam edilir.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c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riye-dokuz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ger-tabak-dokuz-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eps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76" grpId="0"/>
      <p:bldP spid="76" grpId="1"/>
      <p:bldP spid="8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2 - 4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219562" y="705508"/>
            <a:ext cx="3438442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734083"/>
            <a:ext cx="724066" cy="739376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734083"/>
            <a:ext cx="724066" cy="739376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734083"/>
            <a:ext cx="724066" cy="739376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734083"/>
            <a:ext cx="724066" cy="739376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723369"/>
            <a:ext cx="724066" cy="739376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734083"/>
            <a:ext cx="724066" cy="739376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1393099"/>
            <a:ext cx="724066" cy="739376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1393099"/>
            <a:ext cx="724066" cy="739376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1393099"/>
            <a:ext cx="724066" cy="739376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1393099"/>
            <a:ext cx="724066" cy="73937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1382385"/>
            <a:ext cx="724066" cy="73937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1393099"/>
            <a:ext cx="724066" cy="739376"/>
          </a:xfrm>
          <a:prstGeom prst="rect">
            <a:avLst/>
          </a:prstGeom>
        </p:spPr>
      </p:pic>
      <p:sp>
        <p:nvSpPr>
          <p:cNvPr id="60" name="Yuvarlatılmış Dikdörtgen 59"/>
          <p:cNvSpPr/>
          <p:nvPr/>
        </p:nvSpPr>
        <p:spPr>
          <a:xfrm>
            <a:off x="2664889" y="2899067"/>
            <a:ext cx="2571763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6159068" y="2899067"/>
            <a:ext cx="3223933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62" name="Resim 6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12" y="2957233"/>
            <a:ext cx="724066" cy="73937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26" y="2957233"/>
            <a:ext cx="724066" cy="73937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8" y="3656813"/>
            <a:ext cx="724066" cy="739376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9" y="2954893"/>
            <a:ext cx="724066" cy="739376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3647388"/>
            <a:ext cx="724066" cy="739376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55" y="2958807"/>
            <a:ext cx="724066" cy="739376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7" y="3617016"/>
            <a:ext cx="724066" cy="739376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77" y="2989179"/>
            <a:ext cx="724066" cy="739376"/>
          </a:xfrm>
          <a:prstGeom prst="rect">
            <a:avLst/>
          </a:prstGeom>
        </p:spPr>
      </p:pic>
      <p:sp>
        <p:nvSpPr>
          <p:cNvPr id="6" name="Yumurtaları Dağıt"/>
          <p:cNvSpPr/>
          <p:nvPr/>
        </p:nvSpPr>
        <p:spPr>
          <a:xfrm>
            <a:off x="2354696" y="6263238"/>
            <a:ext cx="1668674" cy="388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FFFFF"/>
                </a:solidFill>
              </a:rPr>
              <a:t>Yumurtaları Dağıt</a:t>
            </a:r>
          </a:p>
        </p:txBody>
      </p:sp>
      <p:pic>
        <p:nvPicPr>
          <p:cNvPr id="74" name="Resim 7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19" y="2940139"/>
            <a:ext cx="724066" cy="739376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78" y="3632634"/>
            <a:ext cx="724066" cy="7393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485487" y="2195733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5700176" y="2228633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436758" y="4947309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872737" y="49235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5236652" y="4956499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5672042" y="49564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6049269" y="4917389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458464" y="4471588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7870001" y="442581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55" y="2989179"/>
            <a:ext cx="724066" cy="739376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58" y="3686436"/>
            <a:ext cx="724066" cy="739376"/>
          </a:xfrm>
          <a:prstGeom prst="rect">
            <a:avLst/>
          </a:prstGeom>
        </p:spPr>
      </p:pic>
      <p:sp>
        <p:nvSpPr>
          <p:cNvPr id="49" name="Metin kutusu 48"/>
          <p:cNvSpPr txBox="1"/>
          <p:nvPr/>
        </p:nvSpPr>
        <p:spPr>
          <a:xfrm>
            <a:off x="4202353" y="6301146"/>
            <a:ext cx="504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Yönerge : «Yumurtaları Dağıt» </a:t>
            </a:r>
            <a:r>
              <a:rPr lang="tr-TR" sz="1400" dirty="0" err="1">
                <a:solidFill>
                  <a:schemeClr val="bg1"/>
                </a:solidFill>
              </a:rPr>
              <a:t>bütonuyla</a:t>
            </a:r>
            <a:r>
              <a:rPr lang="tr-TR" sz="1400" dirty="0">
                <a:solidFill>
                  <a:schemeClr val="bg1"/>
                </a:solidFill>
              </a:rPr>
              <a:t> devam edebilirsiniz.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0065457" y="3855767"/>
            <a:ext cx="21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sayıları, iki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sayının toplamı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biçiminde yazma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s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riye-yedi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l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ps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76" grpId="0"/>
      <p:bldP spid="76" grpId="1"/>
      <p:bldP spid="8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3 - 4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219562" y="705508"/>
            <a:ext cx="3438442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734083"/>
            <a:ext cx="724066" cy="739376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734083"/>
            <a:ext cx="724066" cy="739376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734083"/>
            <a:ext cx="724066" cy="739376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734083"/>
            <a:ext cx="724066" cy="739376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723369"/>
            <a:ext cx="724066" cy="739376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734083"/>
            <a:ext cx="724066" cy="739376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4" y="1393099"/>
            <a:ext cx="724066" cy="739376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7" y="1393099"/>
            <a:ext cx="724066" cy="739376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0" y="1393099"/>
            <a:ext cx="724066" cy="739376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13" y="1393099"/>
            <a:ext cx="724066" cy="73937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8" y="1382385"/>
            <a:ext cx="724066" cy="73937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2" y="1393099"/>
            <a:ext cx="724066" cy="739376"/>
          </a:xfrm>
          <a:prstGeom prst="rect">
            <a:avLst/>
          </a:prstGeom>
        </p:spPr>
      </p:pic>
      <p:sp>
        <p:nvSpPr>
          <p:cNvPr id="60" name="Yuvarlatılmış Dikdörtgen 59"/>
          <p:cNvSpPr/>
          <p:nvPr/>
        </p:nvSpPr>
        <p:spPr>
          <a:xfrm>
            <a:off x="2664889" y="2899067"/>
            <a:ext cx="2571763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6933937" y="2899067"/>
            <a:ext cx="1864235" cy="1457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62" name="Resim 6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12" y="2957233"/>
            <a:ext cx="724066" cy="73937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8" y="2943296"/>
            <a:ext cx="724066" cy="73937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43" y="3656813"/>
            <a:ext cx="724066" cy="739376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81" y="2954893"/>
            <a:ext cx="724066" cy="739376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40" y="3647388"/>
            <a:ext cx="724066" cy="739376"/>
          </a:xfrm>
          <a:prstGeom prst="rect">
            <a:avLst/>
          </a:prstGeom>
        </p:spPr>
      </p:pic>
      <p:sp>
        <p:nvSpPr>
          <p:cNvPr id="6" name="Yumurtaları Dağıt"/>
          <p:cNvSpPr/>
          <p:nvPr/>
        </p:nvSpPr>
        <p:spPr>
          <a:xfrm>
            <a:off x="2354696" y="6263238"/>
            <a:ext cx="1668674" cy="388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FFFFF"/>
                </a:solidFill>
              </a:rPr>
              <a:t>Yumurtaları Dağıt</a:t>
            </a:r>
          </a:p>
        </p:txBody>
      </p:sp>
      <p:pic>
        <p:nvPicPr>
          <p:cNvPr id="74" name="Resim 7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21" y="2940139"/>
            <a:ext cx="724066" cy="739376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0" y="3632634"/>
            <a:ext cx="724066" cy="7393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485487" y="2195733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5606514" y="225312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436758" y="4947309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872737" y="49235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5236652" y="4956499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5672042" y="495649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6049269" y="4917389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458464" y="4471588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7644163" y="442581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73" y="2949498"/>
            <a:ext cx="724066" cy="739376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7" y="3700729"/>
            <a:ext cx="724066" cy="739376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11" y="3686436"/>
            <a:ext cx="724066" cy="739376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11" y="2982192"/>
            <a:ext cx="724066" cy="739376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50" y="3706601"/>
            <a:ext cx="724066" cy="739376"/>
          </a:xfrm>
          <a:prstGeom prst="rect">
            <a:avLst/>
          </a:prstGeom>
        </p:spPr>
      </p:pic>
      <p:sp>
        <p:nvSpPr>
          <p:cNvPr id="72" name="Metin kutusu 71"/>
          <p:cNvSpPr txBox="1"/>
          <p:nvPr/>
        </p:nvSpPr>
        <p:spPr>
          <a:xfrm>
            <a:off x="4202353" y="6301146"/>
            <a:ext cx="504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Yönerge : «Yumurtaları Dağıt» </a:t>
            </a:r>
            <a:r>
              <a:rPr lang="tr-TR" sz="1400" dirty="0" err="1">
                <a:solidFill>
                  <a:schemeClr val="bg1"/>
                </a:solidFill>
              </a:rPr>
              <a:t>bütonuyla</a:t>
            </a:r>
            <a:r>
              <a:rPr lang="tr-TR" sz="1400" dirty="0">
                <a:solidFill>
                  <a:schemeClr val="bg1"/>
                </a:solidFill>
              </a:rPr>
              <a:t> devam edebilirsiniz.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10065457" y="3855767"/>
            <a:ext cx="21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sayıları, iki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sayının toplamı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biçiminde yazma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5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kiz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riye-dort-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lar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epsi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32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76" grpId="0"/>
      <p:bldP spid="76" grpId="1"/>
      <p:bldP spid="8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4 - 4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2200275" y="903589"/>
            <a:ext cx="2455394" cy="135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5" name="Yuvarlatılmış Dikdörtgen 234"/>
          <p:cNvSpPr/>
          <p:nvPr/>
        </p:nvSpPr>
        <p:spPr>
          <a:xfrm>
            <a:off x="5415415" y="903589"/>
            <a:ext cx="1834242" cy="135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6" name="Yuvarlatılmış Dikdörtgen 235"/>
          <p:cNvSpPr/>
          <p:nvPr/>
        </p:nvSpPr>
        <p:spPr>
          <a:xfrm>
            <a:off x="7474879" y="894065"/>
            <a:ext cx="1877195" cy="135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031626" y="2609552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245" name="Metin kutusu 244"/>
          <p:cNvSpPr txBox="1"/>
          <p:nvPr/>
        </p:nvSpPr>
        <p:spPr>
          <a:xfrm>
            <a:off x="4662262" y="2610915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=</a:t>
            </a:r>
          </a:p>
        </p:txBody>
      </p:sp>
      <p:sp>
        <p:nvSpPr>
          <p:cNvPr id="246" name="Metin kutusu 245"/>
          <p:cNvSpPr txBox="1"/>
          <p:nvPr/>
        </p:nvSpPr>
        <p:spPr>
          <a:xfrm>
            <a:off x="5897905" y="260955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247" name="Metin kutusu 246"/>
          <p:cNvSpPr txBox="1"/>
          <p:nvPr/>
        </p:nvSpPr>
        <p:spPr>
          <a:xfrm>
            <a:off x="8097120" y="260955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248" name="Metin kutusu 247"/>
          <p:cNvSpPr txBox="1"/>
          <p:nvPr/>
        </p:nvSpPr>
        <p:spPr>
          <a:xfrm>
            <a:off x="7119432" y="2610915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4727028" y="1571977"/>
            <a:ext cx="570432" cy="9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.Gösterim"/>
          <p:cNvSpPr/>
          <p:nvPr/>
        </p:nvSpPr>
        <p:spPr>
          <a:xfrm>
            <a:off x="2612726" y="5540188"/>
            <a:ext cx="1106666" cy="351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1.Gösterim</a:t>
            </a:r>
          </a:p>
        </p:txBody>
      </p:sp>
      <p:sp>
        <p:nvSpPr>
          <p:cNvPr id="249" name="2.Gösterim"/>
          <p:cNvSpPr/>
          <p:nvPr/>
        </p:nvSpPr>
        <p:spPr>
          <a:xfrm>
            <a:off x="3932999" y="5540188"/>
            <a:ext cx="1106666" cy="351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2.Gösterim</a:t>
            </a:r>
          </a:p>
        </p:txBody>
      </p:sp>
      <p:sp>
        <p:nvSpPr>
          <p:cNvPr id="250" name="3.Gösterim"/>
          <p:cNvSpPr/>
          <p:nvPr/>
        </p:nvSpPr>
        <p:spPr>
          <a:xfrm>
            <a:off x="5256444" y="5527452"/>
            <a:ext cx="1106666" cy="351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3.Gösterim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3143813" y="894065"/>
            <a:ext cx="1518449" cy="1365350"/>
            <a:chOff x="3143813" y="894065"/>
            <a:chExt cx="1518449" cy="1365350"/>
          </a:xfrm>
        </p:grpSpPr>
        <p:pic>
          <p:nvPicPr>
            <p:cNvPr id="138" name="Resim 13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544" y="894065"/>
              <a:ext cx="582172" cy="507606"/>
            </a:xfrm>
            <a:prstGeom prst="rect">
              <a:avLst/>
            </a:prstGeom>
          </p:spPr>
        </p:pic>
        <p:pic>
          <p:nvPicPr>
            <p:cNvPr id="211" name="Resim 21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564" y="1322937"/>
              <a:ext cx="582172" cy="507606"/>
            </a:xfrm>
            <a:prstGeom prst="rect">
              <a:avLst/>
            </a:prstGeom>
          </p:spPr>
        </p:pic>
        <p:pic>
          <p:nvPicPr>
            <p:cNvPr id="222" name="Resim 22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813" y="1751809"/>
              <a:ext cx="582172" cy="507606"/>
            </a:xfrm>
            <a:prstGeom prst="rect">
              <a:avLst/>
            </a:prstGeom>
          </p:spPr>
        </p:pic>
        <p:pic>
          <p:nvPicPr>
            <p:cNvPr id="223" name="Resim 22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57" y="1751809"/>
              <a:ext cx="582172" cy="507606"/>
            </a:xfrm>
            <a:prstGeom prst="rect">
              <a:avLst/>
            </a:prstGeom>
          </p:spPr>
        </p:pic>
        <p:pic>
          <p:nvPicPr>
            <p:cNvPr id="232" name="Resim 23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477" y="894065"/>
              <a:ext cx="582172" cy="507606"/>
            </a:xfrm>
            <a:prstGeom prst="rect">
              <a:avLst/>
            </a:prstGeom>
          </p:spPr>
        </p:pic>
        <p:pic>
          <p:nvPicPr>
            <p:cNvPr id="233" name="Resim 23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497" y="1322937"/>
              <a:ext cx="582172" cy="507606"/>
            </a:xfrm>
            <a:prstGeom prst="rect">
              <a:avLst/>
            </a:prstGeom>
          </p:spPr>
        </p:pic>
        <p:pic>
          <p:nvPicPr>
            <p:cNvPr id="234" name="Resim 23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90" y="1751809"/>
              <a:ext cx="582172" cy="507606"/>
            </a:xfrm>
            <a:prstGeom prst="rect">
              <a:avLst/>
            </a:prstGeom>
          </p:spPr>
        </p:pic>
      </p:grpSp>
      <p:grpSp>
        <p:nvGrpSpPr>
          <p:cNvPr id="5" name="Grup 4"/>
          <p:cNvGrpSpPr/>
          <p:nvPr/>
        </p:nvGrpSpPr>
        <p:grpSpPr>
          <a:xfrm>
            <a:off x="2191385" y="894065"/>
            <a:ext cx="1528007" cy="1365350"/>
            <a:chOff x="2191385" y="894065"/>
            <a:chExt cx="1528007" cy="136535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385" y="894065"/>
              <a:ext cx="582172" cy="507606"/>
            </a:xfrm>
            <a:prstGeom prst="rect">
              <a:avLst/>
            </a:prstGeom>
          </p:spPr>
        </p:pic>
        <p:pic>
          <p:nvPicPr>
            <p:cNvPr id="136" name="Resim 13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179" y="894065"/>
              <a:ext cx="582172" cy="507606"/>
            </a:xfrm>
            <a:prstGeom prst="rect">
              <a:avLst/>
            </a:prstGeom>
          </p:spPr>
        </p:pic>
        <p:pic>
          <p:nvPicPr>
            <p:cNvPr id="137" name="Resim 13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200" y="894065"/>
              <a:ext cx="582172" cy="507606"/>
            </a:xfrm>
            <a:prstGeom prst="rect">
              <a:avLst/>
            </a:prstGeom>
          </p:spPr>
        </p:pic>
        <p:pic>
          <p:nvPicPr>
            <p:cNvPr id="177" name="Resim 17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405" y="1322937"/>
              <a:ext cx="582172" cy="507606"/>
            </a:xfrm>
            <a:prstGeom prst="rect">
              <a:avLst/>
            </a:prstGeom>
          </p:spPr>
        </p:pic>
        <p:pic>
          <p:nvPicPr>
            <p:cNvPr id="184" name="Resim 18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199" y="1322937"/>
              <a:ext cx="582172" cy="507606"/>
            </a:xfrm>
            <a:prstGeom prst="rect">
              <a:avLst/>
            </a:prstGeom>
          </p:spPr>
        </p:pic>
        <p:pic>
          <p:nvPicPr>
            <p:cNvPr id="208" name="Resim 20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220" y="1322937"/>
              <a:ext cx="582172" cy="507606"/>
            </a:xfrm>
            <a:prstGeom prst="rect">
              <a:avLst/>
            </a:prstGeom>
          </p:spPr>
        </p:pic>
        <p:pic>
          <p:nvPicPr>
            <p:cNvPr id="215" name="Resim 21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98" y="1751809"/>
              <a:ext cx="582172" cy="507606"/>
            </a:xfrm>
            <a:prstGeom prst="rect">
              <a:avLst/>
            </a:prstGeom>
          </p:spPr>
        </p:pic>
        <p:pic>
          <p:nvPicPr>
            <p:cNvPr id="221" name="Resim 22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792" y="1751809"/>
              <a:ext cx="582172" cy="507606"/>
            </a:xfrm>
            <a:prstGeom prst="rect">
              <a:avLst/>
            </a:prstGeom>
          </p:spPr>
        </p:pic>
      </p:grpSp>
      <p:grpSp>
        <p:nvGrpSpPr>
          <p:cNvPr id="19" name="Grup 18"/>
          <p:cNvGrpSpPr/>
          <p:nvPr/>
        </p:nvGrpSpPr>
        <p:grpSpPr>
          <a:xfrm>
            <a:off x="3602434" y="909894"/>
            <a:ext cx="1056698" cy="1365350"/>
            <a:chOff x="3598971" y="-1132006"/>
            <a:chExt cx="1056698" cy="1365350"/>
          </a:xfrm>
        </p:grpSpPr>
        <p:pic>
          <p:nvPicPr>
            <p:cNvPr id="262" name="Resim 26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71" y="-703134"/>
              <a:ext cx="582172" cy="507606"/>
            </a:xfrm>
            <a:prstGeom prst="rect">
              <a:avLst/>
            </a:prstGeom>
          </p:spPr>
        </p:pic>
        <p:pic>
          <p:nvPicPr>
            <p:cNvPr id="264" name="Resim 26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564" y="-274262"/>
              <a:ext cx="582172" cy="507606"/>
            </a:xfrm>
            <a:prstGeom prst="rect">
              <a:avLst/>
            </a:prstGeom>
          </p:spPr>
        </p:pic>
        <p:pic>
          <p:nvPicPr>
            <p:cNvPr id="265" name="Resim 26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84" y="-1132006"/>
              <a:ext cx="582172" cy="507606"/>
            </a:xfrm>
            <a:prstGeom prst="rect">
              <a:avLst/>
            </a:prstGeom>
          </p:spPr>
        </p:pic>
        <p:pic>
          <p:nvPicPr>
            <p:cNvPr id="266" name="Resim 26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904" y="-703134"/>
              <a:ext cx="582172" cy="507606"/>
            </a:xfrm>
            <a:prstGeom prst="rect">
              <a:avLst/>
            </a:prstGeom>
          </p:spPr>
        </p:pic>
        <p:pic>
          <p:nvPicPr>
            <p:cNvPr id="267" name="Resim 26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497" y="-274262"/>
              <a:ext cx="582172" cy="507606"/>
            </a:xfrm>
            <a:prstGeom prst="rect">
              <a:avLst/>
            </a:prstGeom>
          </p:spPr>
        </p:pic>
      </p:grpSp>
      <p:grpSp>
        <p:nvGrpSpPr>
          <p:cNvPr id="18" name="Grup 17"/>
          <p:cNvGrpSpPr/>
          <p:nvPr/>
        </p:nvGrpSpPr>
        <p:grpSpPr>
          <a:xfrm>
            <a:off x="2188255" y="909894"/>
            <a:ext cx="1973331" cy="1365350"/>
            <a:chOff x="2184792" y="-1132006"/>
            <a:chExt cx="1973331" cy="1365350"/>
          </a:xfrm>
        </p:grpSpPr>
        <p:pic>
          <p:nvPicPr>
            <p:cNvPr id="252" name="Resim 25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792" y="-1132006"/>
              <a:ext cx="582172" cy="507606"/>
            </a:xfrm>
            <a:prstGeom prst="rect">
              <a:avLst/>
            </a:prstGeom>
          </p:spPr>
        </p:pic>
        <p:pic>
          <p:nvPicPr>
            <p:cNvPr id="253" name="Resim 25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586" y="-1132006"/>
              <a:ext cx="582172" cy="507606"/>
            </a:xfrm>
            <a:prstGeom prst="rect">
              <a:avLst/>
            </a:prstGeom>
          </p:spPr>
        </p:pic>
        <p:pic>
          <p:nvPicPr>
            <p:cNvPr id="254" name="Resim 25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07" y="-1132006"/>
              <a:ext cx="582172" cy="507606"/>
            </a:xfrm>
            <a:prstGeom prst="rect">
              <a:avLst/>
            </a:prstGeom>
          </p:spPr>
        </p:pic>
        <p:pic>
          <p:nvPicPr>
            <p:cNvPr id="255" name="Resim 25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812" y="-703134"/>
              <a:ext cx="582172" cy="507606"/>
            </a:xfrm>
            <a:prstGeom prst="rect">
              <a:avLst/>
            </a:prstGeom>
          </p:spPr>
        </p:pic>
        <p:pic>
          <p:nvPicPr>
            <p:cNvPr id="256" name="Resim 25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606" y="-703134"/>
              <a:ext cx="582172" cy="507606"/>
            </a:xfrm>
            <a:prstGeom prst="rect">
              <a:avLst/>
            </a:prstGeom>
          </p:spPr>
        </p:pic>
        <p:pic>
          <p:nvPicPr>
            <p:cNvPr id="257" name="Resim 25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627" y="-703134"/>
              <a:ext cx="582172" cy="507606"/>
            </a:xfrm>
            <a:prstGeom prst="rect">
              <a:avLst/>
            </a:prstGeom>
          </p:spPr>
        </p:pic>
        <p:pic>
          <p:nvPicPr>
            <p:cNvPr id="258" name="Resim 25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405" y="-274262"/>
              <a:ext cx="582172" cy="507606"/>
            </a:xfrm>
            <a:prstGeom prst="rect">
              <a:avLst/>
            </a:prstGeom>
          </p:spPr>
        </p:pic>
        <p:pic>
          <p:nvPicPr>
            <p:cNvPr id="259" name="Resim 25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199" y="-274262"/>
              <a:ext cx="582172" cy="507606"/>
            </a:xfrm>
            <a:prstGeom prst="rect">
              <a:avLst/>
            </a:prstGeom>
          </p:spPr>
        </p:pic>
        <p:pic>
          <p:nvPicPr>
            <p:cNvPr id="261" name="Resim 26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951" y="-1132006"/>
              <a:ext cx="582172" cy="507606"/>
            </a:xfrm>
            <a:prstGeom prst="rect">
              <a:avLst/>
            </a:prstGeom>
          </p:spPr>
        </p:pic>
        <p:pic>
          <p:nvPicPr>
            <p:cNvPr id="263" name="Resim 26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220" y="-274262"/>
              <a:ext cx="582172" cy="507606"/>
            </a:xfrm>
            <a:prstGeom prst="rect">
              <a:avLst/>
            </a:prstGeom>
          </p:spPr>
        </p:pic>
      </p:grpSp>
      <p:sp>
        <p:nvSpPr>
          <p:cNvPr id="268" name="Metin kutusu 267"/>
          <p:cNvSpPr txBox="1"/>
          <p:nvPr/>
        </p:nvSpPr>
        <p:spPr>
          <a:xfrm>
            <a:off x="4662262" y="262810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=</a:t>
            </a:r>
          </a:p>
        </p:txBody>
      </p:sp>
      <p:sp>
        <p:nvSpPr>
          <p:cNvPr id="269" name="Metin kutusu 268"/>
          <p:cNvSpPr txBox="1"/>
          <p:nvPr/>
        </p:nvSpPr>
        <p:spPr>
          <a:xfrm>
            <a:off x="5897905" y="2626744"/>
            <a:ext cx="76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270" name="Metin kutusu 269"/>
          <p:cNvSpPr txBox="1"/>
          <p:nvPr/>
        </p:nvSpPr>
        <p:spPr>
          <a:xfrm>
            <a:off x="8097120" y="2626744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271" name="Metin kutusu 270"/>
          <p:cNvSpPr txBox="1"/>
          <p:nvPr/>
        </p:nvSpPr>
        <p:spPr>
          <a:xfrm>
            <a:off x="7119432" y="262810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grpSp>
        <p:nvGrpSpPr>
          <p:cNvPr id="21" name="Grup 20"/>
          <p:cNvGrpSpPr/>
          <p:nvPr/>
        </p:nvGrpSpPr>
        <p:grpSpPr>
          <a:xfrm>
            <a:off x="3589137" y="894064"/>
            <a:ext cx="1079718" cy="1365350"/>
            <a:chOff x="3495978" y="-1391454"/>
            <a:chExt cx="1079718" cy="1365350"/>
          </a:xfrm>
        </p:grpSpPr>
        <p:pic>
          <p:nvPicPr>
            <p:cNvPr id="273" name="Resim 27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998" y="-962582"/>
              <a:ext cx="582172" cy="507606"/>
            </a:xfrm>
            <a:prstGeom prst="rect">
              <a:avLst/>
            </a:prstGeom>
          </p:spPr>
        </p:pic>
        <p:pic>
          <p:nvPicPr>
            <p:cNvPr id="274" name="Resim 27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591" y="-533710"/>
              <a:ext cx="582172" cy="507606"/>
            </a:xfrm>
            <a:prstGeom prst="rect">
              <a:avLst/>
            </a:prstGeom>
          </p:spPr>
        </p:pic>
        <p:pic>
          <p:nvPicPr>
            <p:cNvPr id="275" name="Resim 27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911" y="-1391454"/>
              <a:ext cx="582172" cy="507606"/>
            </a:xfrm>
            <a:prstGeom prst="rect">
              <a:avLst/>
            </a:prstGeom>
          </p:spPr>
        </p:pic>
        <p:pic>
          <p:nvPicPr>
            <p:cNvPr id="276" name="Resim 27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931" y="-962582"/>
              <a:ext cx="582172" cy="507606"/>
            </a:xfrm>
            <a:prstGeom prst="rect">
              <a:avLst/>
            </a:prstGeom>
          </p:spPr>
        </p:pic>
        <p:pic>
          <p:nvPicPr>
            <p:cNvPr id="277" name="Resim 27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524" y="-533710"/>
              <a:ext cx="582172" cy="507606"/>
            </a:xfrm>
            <a:prstGeom prst="rect">
              <a:avLst/>
            </a:prstGeom>
          </p:spPr>
        </p:pic>
        <p:pic>
          <p:nvPicPr>
            <p:cNvPr id="287" name="Resim 28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978" y="-1391454"/>
              <a:ext cx="582172" cy="507606"/>
            </a:xfrm>
            <a:prstGeom prst="rect">
              <a:avLst/>
            </a:prstGeom>
          </p:spPr>
        </p:pic>
      </p:grpSp>
      <p:grpSp>
        <p:nvGrpSpPr>
          <p:cNvPr id="20" name="Grup 19"/>
          <p:cNvGrpSpPr/>
          <p:nvPr/>
        </p:nvGrpSpPr>
        <p:grpSpPr>
          <a:xfrm>
            <a:off x="2197978" y="894064"/>
            <a:ext cx="1534600" cy="1365350"/>
            <a:chOff x="2104819" y="-1391454"/>
            <a:chExt cx="1534600" cy="1365350"/>
          </a:xfrm>
        </p:grpSpPr>
        <p:pic>
          <p:nvPicPr>
            <p:cNvPr id="279" name="Resim 27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19" y="-1391454"/>
              <a:ext cx="582172" cy="507606"/>
            </a:xfrm>
            <a:prstGeom prst="rect">
              <a:avLst/>
            </a:prstGeom>
          </p:spPr>
        </p:pic>
        <p:pic>
          <p:nvPicPr>
            <p:cNvPr id="280" name="Resim 27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613" y="-1391454"/>
              <a:ext cx="582172" cy="507606"/>
            </a:xfrm>
            <a:prstGeom prst="rect">
              <a:avLst/>
            </a:prstGeom>
          </p:spPr>
        </p:pic>
        <p:pic>
          <p:nvPicPr>
            <p:cNvPr id="281" name="Resim 28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634" y="-1391454"/>
              <a:ext cx="582172" cy="507606"/>
            </a:xfrm>
            <a:prstGeom prst="rect">
              <a:avLst/>
            </a:prstGeom>
          </p:spPr>
        </p:pic>
        <p:pic>
          <p:nvPicPr>
            <p:cNvPr id="282" name="Resim 28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839" y="-962582"/>
              <a:ext cx="582172" cy="507606"/>
            </a:xfrm>
            <a:prstGeom prst="rect">
              <a:avLst/>
            </a:prstGeom>
          </p:spPr>
        </p:pic>
        <p:pic>
          <p:nvPicPr>
            <p:cNvPr id="283" name="Resim 28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633" y="-962582"/>
              <a:ext cx="582172" cy="507606"/>
            </a:xfrm>
            <a:prstGeom prst="rect">
              <a:avLst/>
            </a:prstGeom>
          </p:spPr>
        </p:pic>
        <p:pic>
          <p:nvPicPr>
            <p:cNvPr id="284" name="Resim 28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654" y="-962582"/>
              <a:ext cx="582172" cy="507606"/>
            </a:xfrm>
            <a:prstGeom prst="rect">
              <a:avLst/>
            </a:prstGeom>
          </p:spPr>
        </p:pic>
        <p:pic>
          <p:nvPicPr>
            <p:cNvPr id="285" name="Resim 28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432" y="-533710"/>
              <a:ext cx="582172" cy="507606"/>
            </a:xfrm>
            <a:prstGeom prst="rect">
              <a:avLst/>
            </a:prstGeom>
          </p:spPr>
        </p:pic>
        <p:pic>
          <p:nvPicPr>
            <p:cNvPr id="286" name="Resim 28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226" y="-533710"/>
              <a:ext cx="582172" cy="507606"/>
            </a:xfrm>
            <a:prstGeom prst="rect">
              <a:avLst/>
            </a:prstGeom>
          </p:spPr>
        </p:pic>
        <p:pic>
          <p:nvPicPr>
            <p:cNvPr id="288" name="Resim 28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247" y="-533710"/>
              <a:ext cx="582172" cy="507606"/>
            </a:xfrm>
            <a:prstGeom prst="rect">
              <a:avLst/>
            </a:prstGeom>
          </p:spPr>
        </p:pic>
      </p:grpSp>
      <p:sp>
        <p:nvSpPr>
          <p:cNvPr id="289" name="Metin kutusu 288"/>
          <p:cNvSpPr txBox="1"/>
          <p:nvPr/>
        </p:nvSpPr>
        <p:spPr>
          <a:xfrm>
            <a:off x="4662262" y="2635724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=</a:t>
            </a:r>
          </a:p>
        </p:txBody>
      </p:sp>
      <p:sp>
        <p:nvSpPr>
          <p:cNvPr id="290" name="Metin kutusu 289"/>
          <p:cNvSpPr txBox="1"/>
          <p:nvPr/>
        </p:nvSpPr>
        <p:spPr>
          <a:xfrm>
            <a:off x="5897905" y="2634361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291" name="Metin kutusu 290"/>
          <p:cNvSpPr txBox="1"/>
          <p:nvPr/>
        </p:nvSpPr>
        <p:spPr>
          <a:xfrm>
            <a:off x="8097120" y="2634361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292" name="Metin kutusu 291"/>
          <p:cNvSpPr txBox="1"/>
          <p:nvPr/>
        </p:nvSpPr>
        <p:spPr>
          <a:xfrm>
            <a:off x="7119432" y="2635724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sp>
        <p:nvSpPr>
          <p:cNvPr id="293" name="Metin kutusu 292"/>
          <p:cNvSpPr txBox="1"/>
          <p:nvPr/>
        </p:nvSpPr>
        <p:spPr>
          <a:xfrm>
            <a:off x="4076960" y="6342789"/>
            <a:ext cx="417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</a:rPr>
              <a:t>Yönerge : Gösterim </a:t>
            </a:r>
            <a:r>
              <a:rPr lang="tr-TR" sz="1400" dirty="0" err="1">
                <a:solidFill>
                  <a:schemeClr val="bg1"/>
                </a:solidFill>
              </a:rPr>
              <a:t>bütonuyla</a:t>
            </a:r>
            <a:r>
              <a:rPr lang="tr-TR" sz="1400" dirty="0">
                <a:solidFill>
                  <a:schemeClr val="bg1"/>
                </a:solidFill>
              </a:rPr>
              <a:t> devam edebilirsiniz.</a:t>
            </a:r>
          </a:p>
        </p:txBody>
      </p:sp>
      <p:sp>
        <p:nvSpPr>
          <p:cNvPr id="294" name="Metin kutusu 293"/>
          <p:cNvSpPr txBox="1"/>
          <p:nvPr/>
        </p:nvSpPr>
        <p:spPr>
          <a:xfrm>
            <a:off x="10065457" y="3855767"/>
            <a:ext cx="212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sayıları, iki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doğal sayının toplamı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biçiminde yazma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ma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7096 0.04005 C 0.08567 0.04908 0.10794 0.05394 0.13125 0.05394 C 0.15768 0.05394 0.17903 0.04908 0.19375 0.04005 L 0.26484 -1.11111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974 0.04005 C 0.11771 0.04908 0.14818 0.05394 0.18008 0.05394 C 0.21641 0.05394 0.24558 0.04908 0.26589 0.04005 L 0.36341 -1.11111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kiz-arti-y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07407E-6 L 0.07005 0.04004 C 0.08463 0.04907 0.10664 0.05393 0.12968 0.05393 C 0.15586 0.05393 0.17682 0.04907 0.1914 0.04004 L 0.26159 4.07407E-6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0931 0.04004 C 0.11237 0.04907 0.14154 0.05393 0.17214 0.05393 C 0.2069 0.05393 0.23477 0.04907 0.25404 0.04004 L 0.34727 4.07407E-6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-arti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1.11111E-6 L 0.07474 0.04005 C 0.09023 0.04908 0.11354 0.05394 0.13815 0.05394 C 0.16601 0.05394 0.18828 0.04908 0.20378 0.04005 L 0.27865 -1.11111E-6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9284 0.04005 C 0.11211 0.04908 0.14115 0.05394 0.17162 0.05394 C 0.20625 0.05394 0.23399 0.04908 0.25326 0.04005 L 0.34623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kuz-arti-al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32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</p:childTnLst>
        </p:cTn>
      </p:par>
    </p:tnLst>
    <p:bldLst>
      <p:bldP spid="30" grpId="0" animBg="1"/>
      <p:bldP spid="12" grpId="0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16" grpId="0" animBg="1"/>
      <p:bldP spid="249" grpId="0" animBg="1"/>
      <p:bldP spid="249" grpId="1" animBg="1"/>
      <p:bldP spid="250" grpId="0" animBg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89" grpId="0"/>
      <p:bldP spid="290" grpId="0"/>
      <p:bldP spid="291" grpId="0"/>
      <p:bldP spid="2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1 - 1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426179" y="795927"/>
            <a:ext cx="6689652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latin typeface="Hand writing Mutlu" panose="00002100000000000000" pitchFamily="2" charset="0"/>
              </a:rPr>
              <a:t>Kutucuklarda verilen sayıları , iki sayının</a:t>
            </a:r>
          </a:p>
          <a:p>
            <a:r>
              <a:rPr lang="tr-TR" sz="2300" dirty="0">
                <a:latin typeface="Hand writing Mutlu" panose="00002100000000000000" pitchFamily="2" charset="0"/>
              </a:rPr>
              <a:t>toplamı olacak şekilde yazınız.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10010661" y="3855767"/>
            <a:ext cx="223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Toplamları 10 veya 20 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olan sayılar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859306" y="2097564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5023125" y="2097564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/>
          <p:cNvSpPr/>
          <p:nvPr/>
        </p:nvSpPr>
        <p:spPr>
          <a:xfrm>
            <a:off x="2695486" y="2097564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8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354081" y="2136660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4516121" y="2136660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3859306" y="2837456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/>
          <p:cNvSpPr/>
          <p:nvPr/>
        </p:nvSpPr>
        <p:spPr>
          <a:xfrm>
            <a:off x="5023125" y="2837456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2695486" y="2837456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8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3354081" y="2876552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4516121" y="2876552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3859306" y="3577349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/>
          <p:cNvSpPr/>
          <p:nvPr/>
        </p:nvSpPr>
        <p:spPr>
          <a:xfrm>
            <a:off x="5023125" y="3577349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Dikdörtgen 57"/>
          <p:cNvSpPr/>
          <p:nvPr/>
        </p:nvSpPr>
        <p:spPr>
          <a:xfrm>
            <a:off x="2695486" y="3577349"/>
            <a:ext cx="645459" cy="632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8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3354081" y="3616445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60" name="Metin kutusu 59"/>
          <p:cNvSpPr txBox="1"/>
          <p:nvPr/>
        </p:nvSpPr>
        <p:spPr>
          <a:xfrm>
            <a:off x="4516121" y="3616445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7766333" y="2059713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Dikdörtgen 61"/>
          <p:cNvSpPr/>
          <p:nvPr/>
        </p:nvSpPr>
        <p:spPr>
          <a:xfrm>
            <a:off x="8930152" y="2059713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Dikdörtgen 62"/>
          <p:cNvSpPr/>
          <p:nvPr/>
        </p:nvSpPr>
        <p:spPr>
          <a:xfrm>
            <a:off x="6602513" y="2059713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16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7269951" y="2062611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8431991" y="2062611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  <p:sp>
        <p:nvSpPr>
          <p:cNvPr id="75" name="Dikdörtgen 74"/>
          <p:cNvSpPr/>
          <p:nvPr/>
        </p:nvSpPr>
        <p:spPr>
          <a:xfrm>
            <a:off x="7766333" y="2834558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Dikdörtgen 75"/>
          <p:cNvSpPr/>
          <p:nvPr/>
        </p:nvSpPr>
        <p:spPr>
          <a:xfrm>
            <a:off x="8930152" y="2834558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Dikdörtgen 76"/>
          <p:cNvSpPr/>
          <p:nvPr/>
        </p:nvSpPr>
        <p:spPr>
          <a:xfrm>
            <a:off x="6602513" y="2834558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16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7269951" y="2837456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8431991" y="2837456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  <p:sp>
        <p:nvSpPr>
          <p:cNvPr id="80" name="Dikdörtgen 79"/>
          <p:cNvSpPr/>
          <p:nvPr/>
        </p:nvSpPr>
        <p:spPr>
          <a:xfrm>
            <a:off x="7766333" y="3577349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Dikdörtgen 80"/>
          <p:cNvSpPr/>
          <p:nvPr/>
        </p:nvSpPr>
        <p:spPr>
          <a:xfrm>
            <a:off x="8930152" y="3577349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Dikdörtgen 81"/>
          <p:cNvSpPr/>
          <p:nvPr/>
        </p:nvSpPr>
        <p:spPr>
          <a:xfrm>
            <a:off x="6602513" y="3577349"/>
            <a:ext cx="645459" cy="632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16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7269951" y="358024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=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8431991" y="358024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/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ac4838d638916a976b12895543c5365b433eb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242</Words>
  <Application>Microsoft Office PowerPoint</Application>
  <PresentationFormat>Geniş ekran</PresentationFormat>
  <Paragraphs>119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Doğal Sayıları, iki Doğal Sayının Toplamı Biçiminde Yazma</dc:title>
  <dc:creator>www.mebders.com</dc:creator>
  <cp:lastModifiedBy>Muhammet Bozkurt</cp:lastModifiedBy>
  <cp:revision>409</cp:revision>
  <dcterms:created xsi:type="dcterms:W3CDTF">2015-08-18T22:48:21Z</dcterms:created>
  <dcterms:modified xsi:type="dcterms:W3CDTF">2018-04-10T23:17:52Z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