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custDataLst>
    <p:tags r:id="rId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40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0800E5-AA94-4B3B-9E95-911FFFAD9A6B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EDDB9-2088-40F7-8E09-18CBDBAAE3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zh-CN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6DAA1-B5A6-4FF5-806F-3BFFE5CF3B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8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2DD61-6941-4C5B-8BA9-E2862BF90759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A96FB-1DD4-4EF9-84C0-078A497B89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61CCE-155A-4E41-A03E-01354484E287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1247B-24E7-441C-91E1-A93C3CF9CF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91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BF36B-54F1-4870-ACE3-70E835F52EC8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FF640-56CD-41B7-8FB6-B63AB0B795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6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9B9BC-C6C8-4134-AC3B-68267F99F77A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7B53F-55CC-4B36-80BF-19B89EE476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31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D52F3-E704-4F3C-8567-AF8C07B5DE1D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C22F-4529-4A02-9113-F0B1A9F8F9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53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2C924-01B3-4B81-82C5-EF4A0D68CCFF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87FEE-3B00-41CE-97AF-EA62A7B434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2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5C3B8-78A2-4D95-9910-4B197CE67336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9C46-F3CD-4598-94AC-A289DA4DBC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51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45542-BA7F-486B-8521-3FED0BDCE3AA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6132-8C68-4DD1-B6C0-F697C7DC06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74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76AA1-8CAB-401C-AB01-6716BAD80CD8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3C63B-6982-4CE7-9934-8F6B03F44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4A9FF-0DDB-43F3-815D-23C5805C8B86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E019-24BB-4115-AFCE-2E6FDA5C23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EF2A1-771A-4293-9B37-41EB5479119F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DADD-3BAC-456F-BD03-FBF7BEDCAB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8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20BD82-9407-4D09-B998-87CA4BFD4CDA}" type="datetimeFigureOut">
              <a:rPr lang="zh-CN" altLang="en-US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B5666B-FDF4-4329-B9E2-F8297AA934D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audio" Target="../media/audio1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audio" Target="../media/audio1.wav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openxmlformats.org/officeDocument/2006/relationships/hyperlink" Target="http://www.yenislayt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eng1" descr="D:\我的动画\动画作品--我的相册\images\封皮无字_0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8089" y="552451"/>
            <a:ext cx="38698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fengdi" descr="D:\我的动画\动画作品--我的相册\images\封皮无字_03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2222" y="574869"/>
            <a:ext cx="3938818" cy="52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6"/>
          <p:cNvGrpSpPr/>
          <p:nvPr/>
        </p:nvGrpSpPr>
        <p:grpSpPr>
          <a:xfrm>
            <a:off x="4233444" y="672400"/>
            <a:ext cx="3751041" cy="5027386"/>
            <a:chOff x="4655288" y="-9815"/>
            <a:chExt cx="3751041" cy="5027386"/>
          </a:xfrm>
        </p:grpSpPr>
        <p:pic>
          <p:nvPicPr>
            <p:cNvPr id="104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5288" y="-9815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9668" y="312858"/>
              <a:ext cx="3118435" cy="2369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6"/>
          <p:cNvGrpSpPr/>
          <p:nvPr/>
        </p:nvGrpSpPr>
        <p:grpSpPr>
          <a:xfrm>
            <a:off x="4226157" y="655145"/>
            <a:ext cx="3751041" cy="5027386"/>
            <a:chOff x="4655288" y="-9815"/>
            <a:chExt cx="3751041" cy="5027386"/>
          </a:xfrm>
        </p:grpSpPr>
        <p:pic>
          <p:nvPicPr>
            <p:cNvPr id="98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5288" y="-9815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0899" y="321340"/>
              <a:ext cx="2298215" cy="28039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6"/>
          <p:cNvGrpSpPr/>
          <p:nvPr/>
        </p:nvGrpSpPr>
        <p:grpSpPr>
          <a:xfrm>
            <a:off x="4218776" y="675043"/>
            <a:ext cx="3751041" cy="5027386"/>
            <a:chOff x="4655288" y="-9815"/>
            <a:chExt cx="3751041" cy="5027386"/>
          </a:xfrm>
        </p:grpSpPr>
        <p:pic>
          <p:nvPicPr>
            <p:cNvPr id="92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5288" y="-9815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17758" y="246292"/>
              <a:ext cx="2114010" cy="2805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6"/>
          <p:cNvGrpSpPr/>
          <p:nvPr/>
        </p:nvGrpSpPr>
        <p:grpSpPr>
          <a:xfrm>
            <a:off x="4234431" y="689655"/>
            <a:ext cx="3751041" cy="5027386"/>
            <a:chOff x="4655288" y="-9815"/>
            <a:chExt cx="3751041" cy="5027386"/>
          </a:xfrm>
        </p:grpSpPr>
        <p:pic>
          <p:nvPicPr>
            <p:cNvPr id="86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5288" y="-9815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6805" y="427581"/>
              <a:ext cx="3156673" cy="20969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6"/>
          <p:cNvGrpSpPr/>
          <p:nvPr/>
        </p:nvGrpSpPr>
        <p:grpSpPr>
          <a:xfrm>
            <a:off x="4271925" y="682566"/>
            <a:ext cx="3751041" cy="5027386"/>
            <a:chOff x="4655288" y="-9815"/>
            <a:chExt cx="3751041" cy="5027386"/>
          </a:xfrm>
        </p:grpSpPr>
        <p:pic>
          <p:nvPicPr>
            <p:cNvPr id="80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5288" y="-9815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6805" y="395538"/>
              <a:ext cx="3156673" cy="21610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6"/>
          <p:cNvGrpSpPr/>
          <p:nvPr/>
        </p:nvGrpSpPr>
        <p:grpSpPr>
          <a:xfrm>
            <a:off x="4218947" y="672400"/>
            <a:ext cx="3751041" cy="5027386"/>
            <a:chOff x="4726894" y="43216"/>
            <a:chExt cx="3751041" cy="5027386"/>
          </a:xfrm>
        </p:grpSpPr>
        <p:pic>
          <p:nvPicPr>
            <p:cNvPr id="74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26894" y="43216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7604" y="355996"/>
              <a:ext cx="2141987" cy="31075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6"/>
          <p:cNvGrpSpPr/>
          <p:nvPr/>
        </p:nvGrpSpPr>
        <p:grpSpPr>
          <a:xfrm>
            <a:off x="4233273" y="673006"/>
            <a:ext cx="3751041" cy="5027386"/>
            <a:chOff x="4726894" y="43216"/>
            <a:chExt cx="3751041" cy="5027386"/>
          </a:xfrm>
        </p:grpSpPr>
        <p:pic>
          <p:nvPicPr>
            <p:cNvPr id="65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26894" y="43216"/>
              <a:ext cx="3751041" cy="502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9290" y="480740"/>
              <a:ext cx="3168677" cy="23946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6"/>
          <p:cNvGrpSpPr/>
          <p:nvPr/>
        </p:nvGrpSpPr>
        <p:grpSpPr>
          <a:xfrm>
            <a:off x="4225939" y="701921"/>
            <a:ext cx="3751041" cy="5027386"/>
            <a:chOff x="4576534" y="116115"/>
            <a:chExt cx="3751041" cy="5027386"/>
          </a:xfrm>
        </p:grpSpPr>
        <p:pic>
          <p:nvPicPr>
            <p:cNvPr id="59" name="6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76534" y="116115"/>
              <a:ext cx="3751041" cy="50273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463" y="401473"/>
              <a:ext cx="2359074" cy="27409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4"/>
          <p:cNvGrpSpPr/>
          <p:nvPr/>
        </p:nvGrpSpPr>
        <p:grpSpPr>
          <a:xfrm>
            <a:off x="4205566" y="652383"/>
            <a:ext cx="3798719" cy="5027387"/>
            <a:chOff x="4576534" y="116114"/>
            <a:chExt cx="3798719" cy="5027387"/>
          </a:xfrm>
        </p:grpSpPr>
        <p:pic>
          <p:nvPicPr>
            <p:cNvPr id="50" name="4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76534" y="116114"/>
              <a:ext cx="3798719" cy="50273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4400" y="560707"/>
              <a:ext cx="3075062" cy="22778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40" name="2"/>
          <p:cNvGrpSpPr/>
          <p:nvPr/>
        </p:nvGrpSpPr>
        <p:grpSpPr>
          <a:xfrm>
            <a:off x="4222530" y="430076"/>
            <a:ext cx="3751040" cy="5472000"/>
            <a:chOff x="5749388" y="297831"/>
            <a:chExt cx="3751040" cy="5472000"/>
          </a:xfrm>
        </p:grpSpPr>
        <p:pic>
          <p:nvPicPr>
            <p:cNvPr id="41" name="2" descr="D:\我的动画\动画作品--我的相册\封面制作\皮_03.png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2" r="4477"/>
            <a:stretch/>
          </p:blipFill>
          <p:spPr bwMode="auto">
            <a:xfrm>
              <a:off x="5749388" y="297831"/>
              <a:ext cx="3751040" cy="54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3482" y="783806"/>
              <a:ext cx="2184337" cy="26144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43" name="1"/>
          <p:cNvGrpSpPr/>
          <p:nvPr/>
        </p:nvGrpSpPr>
        <p:grpSpPr>
          <a:xfrm>
            <a:off x="316761" y="541623"/>
            <a:ext cx="3869871" cy="5143500"/>
            <a:chOff x="706664" y="1"/>
            <a:chExt cx="3869871" cy="5143500"/>
          </a:xfrm>
        </p:grpSpPr>
        <p:pic>
          <p:nvPicPr>
            <p:cNvPr id="44" name="1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64" y="1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1885" y="428405"/>
              <a:ext cx="1779740" cy="3095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46" name="3"/>
          <p:cNvGrpSpPr/>
          <p:nvPr/>
        </p:nvGrpSpPr>
        <p:grpSpPr>
          <a:xfrm>
            <a:off x="324284" y="544368"/>
            <a:ext cx="3869871" cy="5143500"/>
            <a:chOff x="706664" y="1"/>
            <a:chExt cx="3869871" cy="5143500"/>
          </a:xfrm>
        </p:grpSpPr>
        <p:pic>
          <p:nvPicPr>
            <p:cNvPr id="47" name="3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64" y="1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22117" y="585897"/>
              <a:ext cx="2855381" cy="21492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55" name="5"/>
          <p:cNvGrpSpPr/>
          <p:nvPr/>
        </p:nvGrpSpPr>
        <p:grpSpPr>
          <a:xfrm>
            <a:off x="337658" y="525263"/>
            <a:ext cx="3869871" cy="5143500"/>
            <a:chOff x="706664" y="1"/>
            <a:chExt cx="3869871" cy="5143500"/>
          </a:xfrm>
        </p:grpSpPr>
        <p:pic>
          <p:nvPicPr>
            <p:cNvPr id="56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64" y="1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1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9580" y="447270"/>
              <a:ext cx="1817179" cy="29108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pic>
        <p:nvPicPr>
          <p:cNvPr id="1026" name="fengmian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335" y="780741"/>
            <a:ext cx="3819618" cy="47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5"/>
          <p:cNvGrpSpPr/>
          <p:nvPr/>
        </p:nvGrpSpPr>
        <p:grpSpPr>
          <a:xfrm>
            <a:off x="320287" y="545665"/>
            <a:ext cx="3869871" cy="5143500"/>
            <a:chOff x="706664" y="1"/>
            <a:chExt cx="3869871" cy="5143500"/>
          </a:xfrm>
        </p:grpSpPr>
        <p:pic>
          <p:nvPicPr>
            <p:cNvPr id="62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64" y="1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9261" y="476148"/>
              <a:ext cx="2397777" cy="2893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67" name="5"/>
          <p:cNvGrpSpPr/>
          <p:nvPr/>
        </p:nvGrpSpPr>
        <p:grpSpPr>
          <a:xfrm>
            <a:off x="313857" y="511982"/>
            <a:ext cx="3869871" cy="5143500"/>
            <a:chOff x="706664" y="1"/>
            <a:chExt cx="3869871" cy="5143500"/>
          </a:xfrm>
        </p:grpSpPr>
        <p:pic>
          <p:nvPicPr>
            <p:cNvPr id="68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664" y="1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1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7936" y="476149"/>
              <a:ext cx="2057563" cy="2985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76" name="5"/>
          <p:cNvGrpSpPr/>
          <p:nvPr/>
        </p:nvGrpSpPr>
        <p:grpSpPr>
          <a:xfrm>
            <a:off x="322485" y="516007"/>
            <a:ext cx="3869871" cy="5143500"/>
            <a:chOff x="591326" y="-121966"/>
            <a:chExt cx="3869871" cy="5143500"/>
          </a:xfrm>
        </p:grpSpPr>
        <p:pic>
          <p:nvPicPr>
            <p:cNvPr id="77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1326" y="-121966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1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3926" y="432745"/>
              <a:ext cx="3091611" cy="22961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82" name="5"/>
          <p:cNvGrpSpPr/>
          <p:nvPr/>
        </p:nvGrpSpPr>
        <p:grpSpPr>
          <a:xfrm>
            <a:off x="351615" y="510425"/>
            <a:ext cx="3869871" cy="5143500"/>
            <a:chOff x="391427" y="-258347"/>
            <a:chExt cx="3869871" cy="5143500"/>
          </a:xfrm>
        </p:grpSpPr>
        <p:pic>
          <p:nvPicPr>
            <p:cNvPr id="83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1427" y="-258347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1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087" y="290906"/>
              <a:ext cx="3193540" cy="23500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88" name="5"/>
          <p:cNvGrpSpPr/>
          <p:nvPr/>
        </p:nvGrpSpPr>
        <p:grpSpPr>
          <a:xfrm>
            <a:off x="324674" y="545648"/>
            <a:ext cx="3869871" cy="5143500"/>
            <a:chOff x="391427" y="-258347"/>
            <a:chExt cx="3869871" cy="5143500"/>
          </a:xfrm>
        </p:grpSpPr>
        <p:pic>
          <p:nvPicPr>
            <p:cNvPr id="89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1427" y="-258347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1"/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204" y="290905"/>
              <a:ext cx="3067234" cy="22750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94" name="5"/>
          <p:cNvGrpSpPr/>
          <p:nvPr/>
        </p:nvGrpSpPr>
        <p:grpSpPr>
          <a:xfrm>
            <a:off x="340163" y="527997"/>
            <a:ext cx="3869871" cy="5143500"/>
            <a:chOff x="391427" y="-258347"/>
            <a:chExt cx="3869871" cy="5143500"/>
          </a:xfrm>
        </p:grpSpPr>
        <p:pic>
          <p:nvPicPr>
            <p:cNvPr id="95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1427" y="-258347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1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6327" y="280955"/>
              <a:ext cx="3092251" cy="2311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pSp>
        <p:nvGrpSpPr>
          <p:cNvPr id="100" name="5"/>
          <p:cNvGrpSpPr/>
          <p:nvPr/>
        </p:nvGrpSpPr>
        <p:grpSpPr>
          <a:xfrm>
            <a:off x="323737" y="498428"/>
            <a:ext cx="3869871" cy="5143500"/>
            <a:chOff x="391427" y="-258347"/>
            <a:chExt cx="3869871" cy="5143500"/>
          </a:xfrm>
        </p:grpSpPr>
        <p:pic>
          <p:nvPicPr>
            <p:cNvPr id="101" name="5" descr="D:\我的动画\动画作品--我的相册\封面制作\皮0_03.png"/>
            <p:cNvPicPr>
              <a:picLocks noChangeAspect="1" noChangeArrowheads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1427" y="-258347"/>
              <a:ext cx="3869871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1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9478" y="454875"/>
              <a:ext cx="3092251" cy="20042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bg2">
                  <a:lumMod val="75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pic>
        <p:nvPicPr>
          <p:cNvPr id="110" name="feng1" descr="D:\我的动画\动画作品--我的相册\images\封皮无字_0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40393" y="541606"/>
            <a:ext cx="38698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99507" y="4196544"/>
            <a:ext cx="3271366" cy="10567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Harp Akademisinden Kurmay Yüzbaşı olarak mezun oldu.  Bu okulda öğrenci iken İstibdat İdaresine karşı şüphe uyandırdığından Saray’da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sorguya çekildi ve Şam’daki 5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nci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Ordu emrine verildi. 11 Ocak 1905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Metin kutusu 110"/>
          <p:cNvSpPr txBox="1"/>
          <p:nvPr/>
        </p:nvSpPr>
        <p:spPr>
          <a:xfrm>
            <a:off x="4499499" y="4364172"/>
            <a:ext cx="3271366" cy="6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Kolağası (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Kd.Yzb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.) rütbesine terfi ettiği gün.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20 Haziran 1907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" name="Metin kutusu 111"/>
          <p:cNvSpPr txBox="1"/>
          <p:nvPr/>
        </p:nvSpPr>
        <p:spPr>
          <a:xfrm>
            <a:off x="587242" y="4424089"/>
            <a:ext cx="3271366" cy="604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Mustafa Kemal,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Hareket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Ordusu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Subayları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Selanik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1909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Metin kutusu 112"/>
          <p:cNvSpPr txBox="1"/>
          <p:nvPr/>
        </p:nvSpPr>
        <p:spPr>
          <a:xfrm>
            <a:off x="4288647" y="4401658"/>
            <a:ext cx="3271366" cy="6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Kurmay Binbaşı Mustafa Kemal, Mücahit Bedevi Kuvvetleri önünde emirlerini yazdırırken,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Derne. 1912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Metin kutusu 113"/>
          <p:cNvSpPr txBox="1"/>
          <p:nvPr/>
        </p:nvSpPr>
        <p:spPr>
          <a:xfrm>
            <a:off x="585072" y="4453180"/>
            <a:ext cx="3273560" cy="749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Sofya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Ataşemiliteri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iken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verilen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kostümlü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baloya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yeniçeri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kıyafeti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gitmiş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etrafında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derin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bir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hayranlık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uyandırmıştır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11-12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Mayıs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191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Metin kutusu 114"/>
          <p:cNvSpPr txBox="1"/>
          <p:nvPr/>
        </p:nvSpPr>
        <p:spPr>
          <a:xfrm>
            <a:off x="4106787" y="4487112"/>
            <a:ext cx="3271366" cy="6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3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ncü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Kolordu Erkânı ile...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1915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Metin kutusu 115"/>
          <p:cNvSpPr txBox="1"/>
          <p:nvPr/>
        </p:nvSpPr>
        <p:spPr>
          <a:xfrm>
            <a:off x="479919" y="4444572"/>
            <a:ext cx="3273560" cy="749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Çanakkale’nin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cehennemi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andıran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savaşlarında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her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zaman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askerleri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beraber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siperlerde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olan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Mustafa Kemal...1915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Metin kutusu 116"/>
          <p:cNvSpPr txBox="1"/>
          <p:nvPr/>
        </p:nvSpPr>
        <p:spPr>
          <a:xfrm>
            <a:off x="4374617" y="4401657"/>
            <a:ext cx="3271366" cy="6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Liman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Von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Sanders’in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yerine Yıldırım Orduları Grup Komutanlığına atandığı gün... 31 Ekim 1918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8" name="Metin kutusu 117"/>
          <p:cNvSpPr txBox="1"/>
          <p:nvPr/>
        </p:nvSpPr>
        <p:spPr>
          <a:xfrm>
            <a:off x="628710" y="4558797"/>
            <a:ext cx="3273560" cy="749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Mustafa Kemal,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yaverleri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beraber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Salih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Bozok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Şükrü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Tezer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Cevat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Abbas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Gürer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  <a:endParaRPr lang="tr-TR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1918 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9" name="Metin kutusu 118"/>
          <p:cNvSpPr txBox="1"/>
          <p:nvPr/>
        </p:nvSpPr>
        <p:spPr>
          <a:xfrm>
            <a:off x="4389621" y="4383423"/>
            <a:ext cx="3271366" cy="67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Kemal’in askerlikten istifa ettiği gün, yaverleri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Muzaffer Kılıç ve Cevat Abbas Gürer’le...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8 Temmuz 1919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Metin kutusu 119"/>
          <p:cNvSpPr txBox="1"/>
          <p:nvPr/>
        </p:nvSpPr>
        <p:spPr>
          <a:xfrm>
            <a:off x="439078" y="3843603"/>
            <a:ext cx="3273560" cy="1586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Mustafa Kemal, Sivas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Kongresi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üyeleri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Oturanlar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sağdan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sola;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Mazhar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Müfit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Kansu,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Hüsrev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Sami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Kızıldoğan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Ahmet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Rüstem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Bekir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Sami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Kunduh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Kadı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Hasbi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Mustafa Kemal,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Şeyh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Hacı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Fevzi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Rauf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Orbay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Ömer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Mümtaz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arka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sıralarda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Hâmi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Danişmend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Recep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Zühtü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Hüsrev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Gerede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Ruşen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Eşref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Ünaydın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Nizamettin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Bey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Mazlum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Bey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Küçük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Ethem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Bey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yaver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Muzaffer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Kılıç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Eylül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1919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4476151" y="4133803"/>
            <a:ext cx="3336209" cy="1271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İstanbul Hükümeti’nin temsilcisi Bahriye Nazırı (Bakanı) Salih Hulusi Paşa (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Kezrak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)’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yla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görüşmek üzere Amasya’ya giderken Tokat’ta karşılanışı. Sağında Heyeti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Temsiliye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üyesi Bekir Sami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Kunduh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, solunda Hüseyin Rauf Orbay, Ruşen Eşref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Ünaydın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 ve yaveri Cevat Abbas Gürer.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17 Ekim 1919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Metin kutusu 121"/>
          <p:cNvSpPr txBox="1"/>
          <p:nvPr/>
        </p:nvSpPr>
        <p:spPr>
          <a:xfrm>
            <a:off x="439078" y="4335080"/>
            <a:ext cx="3273560" cy="682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Büyük Millet Meclisi Başkanı Mustafa Kemal, cephe gerisinde Bozüyük civarında İsmet İnönü’nün trenini beklerken...4 Aralık 1920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Metin kutusu 122"/>
          <p:cNvSpPr txBox="1"/>
          <p:nvPr/>
        </p:nvSpPr>
        <p:spPr>
          <a:xfrm>
            <a:off x="4527576" y="4467786"/>
            <a:ext cx="3336209" cy="731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Dikmen Sırtlarında dinlenirken...12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Şubat 1921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Metin kutusu 123"/>
          <p:cNvSpPr txBox="1"/>
          <p:nvPr/>
        </p:nvSpPr>
        <p:spPr>
          <a:xfrm>
            <a:off x="472586" y="4242351"/>
            <a:ext cx="3273560" cy="908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Ankara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Anlaşması’nın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görüşmeleri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için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gelen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Fransız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Bakan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Franklin Bouillon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Bnb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Sarou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Eskişehir’de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 Mustafa Kemal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İsmet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Paşa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tören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birliğini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selamlıyorlar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  <a:endParaRPr lang="tr-TR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Haziran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1921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6" name="Metin kutusu 125"/>
          <p:cNvSpPr txBox="1"/>
          <p:nvPr/>
        </p:nvSpPr>
        <p:spPr>
          <a:xfrm>
            <a:off x="4548159" y="4483516"/>
            <a:ext cx="3336209" cy="7444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Mustafa Kemal, Sakarya Meydan Savaşını yönetirken, </a:t>
            </a:r>
            <a:r>
              <a:rPr lang="tr-TR" sz="1100" dirty="0" err="1" smtClean="0">
                <a:solidFill>
                  <a:schemeClr val="accent6">
                    <a:lumMod val="50000"/>
                  </a:schemeClr>
                </a:solidFill>
              </a:rPr>
              <a:t>Duatepe’de</a:t>
            </a:r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10 Eylül 1921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7" name="Metin kutusu 126"/>
          <p:cNvSpPr txBox="1"/>
          <p:nvPr/>
        </p:nvSpPr>
        <p:spPr>
          <a:xfrm>
            <a:off x="359960" y="4346067"/>
            <a:ext cx="3273560" cy="691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Başkomutan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Gazi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Mustafa Kemal,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Ilgın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manevralarında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Türk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Ordusu’nu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selamlıyor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 Nisan 1922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9" name="Metin kutusu 128"/>
          <p:cNvSpPr txBox="1"/>
          <p:nvPr/>
        </p:nvSpPr>
        <p:spPr>
          <a:xfrm>
            <a:off x="4499001" y="4502385"/>
            <a:ext cx="3336209" cy="7444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Başkomutan Gazi Mustafa Kemal, Büyük Taarruz sabahı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Afyon Kocatepe’de... 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26 Ağustos 1922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0" name="Metin kutusu 129"/>
          <p:cNvSpPr txBox="1"/>
          <p:nvPr/>
        </p:nvSpPr>
        <p:spPr>
          <a:xfrm>
            <a:off x="479108" y="4339508"/>
            <a:ext cx="3273560" cy="987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Başkomutan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Mareşal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Gazi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Mustafa Kemal,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yanında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Genelkurmay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Başkanı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Fevzi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Çakmak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yaveri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Salih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Bozok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olduğu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halde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İzmir’e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geliyor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... </a:t>
            </a:r>
          </a:p>
          <a:p>
            <a:pPr algn="ctr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en-US" sz="1100" dirty="0" err="1" smtClean="0">
                <a:solidFill>
                  <a:schemeClr val="accent6">
                    <a:lumMod val="50000"/>
                  </a:schemeClr>
                </a:solidFill>
              </a:rPr>
              <a:t>Eylül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1922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1" name="Metin kutusu 130"/>
          <p:cNvSpPr txBox="1"/>
          <p:nvPr/>
        </p:nvSpPr>
        <p:spPr>
          <a:xfrm>
            <a:off x="4491508" y="4536885"/>
            <a:ext cx="3336209" cy="7444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Gazi Mustafa Kemal, yaveri ile...</a:t>
            </a:r>
          </a:p>
          <a:p>
            <a:pPr algn="ctr"/>
            <a:r>
              <a:rPr lang="tr-TR" sz="1100" dirty="0" smtClean="0">
                <a:solidFill>
                  <a:schemeClr val="accent6">
                    <a:lumMod val="50000"/>
                  </a:schemeClr>
                </a:solidFill>
              </a:rPr>
              <a:t>14 Ocak 1923</a:t>
            </a:r>
            <a:endParaRPr lang="tr-TR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88261" y="2253791"/>
            <a:ext cx="2936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Kaynak : TSK</a:t>
            </a:r>
          </a:p>
          <a:p>
            <a:pPr algn="ctr"/>
            <a:endParaRPr lang="tr-TR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Slayt Yapım </a:t>
            </a:r>
          </a:p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  <a:hlinkClick r:id="rId31"/>
              </a:rPr>
              <a:t>www.yenislayt.com</a:t>
            </a:r>
            <a:endParaRPr lang="tr-TR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tx2">
                    <a:lumMod val="50000"/>
                  </a:schemeClr>
                </a:solidFill>
              </a:rPr>
              <a:t>info@yenislayt.com</a:t>
            </a:r>
            <a:endParaRPr lang="tr-T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71199" y="2506033"/>
            <a:ext cx="3706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tx2">
                    <a:lumMod val="50000"/>
                  </a:schemeClr>
                </a:solidFill>
              </a:rPr>
              <a:t>Son Güncelleme : 17 Ekim 2013</a:t>
            </a:r>
          </a:p>
          <a:p>
            <a:pPr algn="ctr"/>
            <a:endParaRPr lang="tr-TR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tr-TR" sz="1400" b="1" dirty="0" smtClean="0">
                <a:solidFill>
                  <a:schemeClr val="tx2">
                    <a:lumMod val="50000"/>
                  </a:schemeClr>
                </a:solidFill>
              </a:rPr>
              <a:t>Albüm çalışması devam etmektedir. </a:t>
            </a:r>
          </a:p>
          <a:p>
            <a:pPr algn="ctr"/>
            <a:r>
              <a:rPr lang="tr-TR" sz="1400" b="1" dirty="0" smtClean="0">
                <a:solidFill>
                  <a:schemeClr val="tx2">
                    <a:lumMod val="50000"/>
                  </a:schemeClr>
                </a:solidFill>
              </a:rPr>
              <a:t>Güncellemeler için sitemizi ziyaret ediniz</a:t>
            </a:r>
            <a:r>
              <a:rPr lang="tr-TR" sz="1400" dirty="0" smtClean="0"/>
              <a:t>.</a:t>
            </a:r>
            <a:endParaRPr lang="tr-TR" sz="1400" dirty="0"/>
          </a:p>
        </p:txBody>
      </p:sp>
      <p:sp>
        <p:nvSpPr>
          <p:cNvPr id="14" name="Yuvarlatılmış Dikdörtgen 13">
            <a:hlinkClick r:id="" action="ppaction://hlinkshowjump?jump=endshow"/>
          </p:cNvPr>
          <p:cNvSpPr/>
          <p:nvPr/>
        </p:nvSpPr>
        <p:spPr>
          <a:xfrm>
            <a:off x="7090018" y="5751541"/>
            <a:ext cx="914400" cy="341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Çıkış</a:t>
            </a:r>
            <a:endParaRPr lang="tr-TR" dirty="0"/>
          </a:p>
        </p:txBody>
      </p:sp>
      <p:sp>
        <p:nvSpPr>
          <p:cNvPr id="132" name="Yuvarlatılmış Dikdörtgen 131"/>
          <p:cNvSpPr/>
          <p:nvPr/>
        </p:nvSpPr>
        <p:spPr>
          <a:xfrm>
            <a:off x="6059030" y="5751541"/>
            <a:ext cx="1965895" cy="341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Sayfa Geçişleri İçin Tıklayınız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5231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 loop="1">
            <p:snd r:embed="rId3" name="nutuk2.wav"/>
          </p:stSnd>
        </p:sndAc>
      </p:transition>
    </mc:Choice>
    <mc:Fallback xmlns="">
      <p:transition>
        <p:cut/>
        <p:sndAc>
          <p:stSnd loop="1">
            <p:snd r:embed="rId32" name="nutuk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#ppt_w/2)" to="(#ppt_w)" calcmode="lin" valueType="num">
                                      <p:cBhvr additive="base" accumulate="none">
                                        <p:cTn id="7" dur="7000" repeatDur="0" accel="5000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from="(#ppt_h/2)" to="(#ppt_h)" calcmode="lin" valueType="num">
                                      <p:cBhvr additive="base" accumulate="none">
                                        <p:cTn id="8" dur="7000" repeatDur="0" accel="5000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</p:anim>
                                    <p:anim from="0" to="1" calcmode="lin" valueType="num">
                                      <p:cBhvr additive="base" accumulate="none">
                                        <p:cTn id="9" dur="7000" repeatDur="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#ppt_w/2)" to="(#ppt_w)" calcmode="lin" valueType="num">
                                      <p:cBhvr additive="base" accumulate="none">
                                        <p:cTn id="12" dur="7000" repeatDur="0" accel="5000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from="(#ppt_h/2)" to="(#ppt_h)" calcmode="lin" valueType="num">
                                      <p:cBhvr additive="base" accumulate="none">
                                        <p:cTn id="13" dur="7000" repeatDur="0" accel="5000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</p:anim>
                                    <p:anim from="0" to="1" calcmode="lin" valueType="num">
                                      <p:cBhvr additive="base" accumulate="none">
                                        <p:cTn id="14" dur="7000" repeatDur="0" accel="50000" restart="never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8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8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8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6" grpId="0"/>
      <p:bldP spid="126" grpId="1"/>
      <p:bldP spid="127" grpId="0"/>
      <p:bldP spid="127" grpId="1"/>
      <p:bldP spid="129" grpId="0"/>
      <p:bldP spid="129" grpId="1"/>
      <p:bldP spid="130" grpId="0"/>
      <p:bldP spid="130" grpId="1"/>
      <p:bldP spid="131" grpId="0"/>
      <p:bldP spid="131" grpId="1"/>
      <p:bldP spid="6" grpId="0"/>
      <p:bldP spid="7" grpId="0"/>
      <p:bldP spid="14" grpId="0" animBg="1"/>
      <p:bldP spid="132" grpId="0" animBg="1"/>
      <p:bldP spid="13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0cdb01060683e9d492c2bd116896b45ecf72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457</Words>
  <Application>Microsoft Office PowerPoint</Application>
  <PresentationFormat>Ekran Gösterisi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Albümü 2013</dc:title>
  <dc:creator>Maho</dc:creator>
  <cp:lastModifiedBy>Muhammet Bozkurt</cp:lastModifiedBy>
  <cp:revision>16</cp:revision>
  <dcterms:modified xsi:type="dcterms:W3CDTF">2015-12-06T02:01:13Z</dcterms:modified>
  <cp:contentStatus/>
</cp:coreProperties>
</file>