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02C"/>
    <a:srgbClr val="EBD0AE"/>
    <a:srgbClr val="AA825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8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90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8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89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08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58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05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9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775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6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1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DAED-FF3E-452E-AC1A-9BF016DD406F}" type="datetimeFigureOut">
              <a:rPr lang="tr-TR" smtClean="0"/>
              <a:t>29.04.2018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5934-9A17-467D-A185-FCB6358FA87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63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26" Type="http://schemas.openxmlformats.org/officeDocument/2006/relationships/image" Target="../media/image25.jpg"/><Relationship Id="rId3" Type="http://schemas.openxmlformats.org/officeDocument/2006/relationships/image" Target="../media/image1.jpeg"/><Relationship Id="rId21" Type="http://schemas.openxmlformats.org/officeDocument/2006/relationships/image" Target="../media/image20.jpg"/><Relationship Id="rId34" Type="http://schemas.openxmlformats.org/officeDocument/2006/relationships/image" Target="../media/image33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5" Type="http://schemas.openxmlformats.org/officeDocument/2006/relationships/image" Target="../media/image24.jpg"/><Relationship Id="rId33" Type="http://schemas.openxmlformats.org/officeDocument/2006/relationships/image" Target="../media/image32.jpg"/><Relationship Id="rId2" Type="http://schemas.openxmlformats.org/officeDocument/2006/relationships/audio" Target="../media/audio1.wav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32" Type="http://schemas.openxmlformats.org/officeDocument/2006/relationships/image" Target="../media/image31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36" Type="http://schemas.openxmlformats.org/officeDocument/2006/relationships/audio" Target="../media/audio1.wav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g"/><Relationship Id="rId35" Type="http://schemas.openxmlformats.org/officeDocument/2006/relationships/image" Target="../media/image34.jpeg"/><Relationship Id="rId8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144000" cy="6870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  <a:bevelB w="0" h="0"/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64" y="753614"/>
            <a:ext cx="6132963" cy="3640966"/>
          </a:xfrm>
          <a:prstGeom prst="rect">
            <a:avLst/>
          </a:prstGeom>
        </p:spPr>
      </p:pic>
      <p:sp>
        <p:nvSpPr>
          <p:cNvPr id="7" name="Yuvarlatılmış Dikdörtgen 6">
            <a:hlinkClick r:id="" action="ppaction://hlinkshowjump?jump=nextslide"/>
          </p:cNvPr>
          <p:cNvSpPr/>
          <p:nvPr/>
        </p:nvSpPr>
        <p:spPr>
          <a:xfrm>
            <a:off x="8198117" y="6338544"/>
            <a:ext cx="765050" cy="376996"/>
          </a:xfrm>
          <a:prstGeom prst="roundRect">
            <a:avLst/>
          </a:prstGeom>
          <a:solidFill>
            <a:srgbClr val="EBD0A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2D202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Başlat</a:t>
            </a:r>
          </a:p>
        </p:txBody>
      </p:sp>
    </p:spTree>
    <p:extLst>
      <p:ext uri="{BB962C8B-B14F-4D97-AF65-F5344CB8AC3E}">
        <p14:creationId xmlns:p14="http://schemas.microsoft.com/office/powerpoint/2010/main" val="34519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144000" cy="6870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  <a:bevelB w="0" h="0"/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69" y="1011641"/>
            <a:ext cx="5555352" cy="336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11641"/>
            <a:ext cx="5857310" cy="3362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10419"/>
            <a:ext cx="5857310" cy="336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10419"/>
            <a:ext cx="5857310" cy="336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10419"/>
            <a:ext cx="5857310" cy="336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09198"/>
            <a:ext cx="5857310" cy="336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07977"/>
            <a:ext cx="5857310" cy="336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06756"/>
            <a:ext cx="5857310" cy="3365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0" y="1005535"/>
            <a:ext cx="5857310" cy="3365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06" y="1005535"/>
            <a:ext cx="5835893" cy="3365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06" y="1004313"/>
            <a:ext cx="5835893" cy="3366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1" y="1010418"/>
            <a:ext cx="5855748" cy="3366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89" y="1004313"/>
            <a:ext cx="5857310" cy="3366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99" y="998208"/>
            <a:ext cx="1947489" cy="3366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21" y="956859"/>
            <a:ext cx="3161867" cy="3400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87" y="913835"/>
            <a:ext cx="5857311" cy="343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04" y="916639"/>
            <a:ext cx="5835894" cy="343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97" y="932898"/>
            <a:ext cx="5857313" cy="343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02" y="920688"/>
            <a:ext cx="5859008" cy="343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5" y="930454"/>
            <a:ext cx="5859008" cy="3415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5" y="901621"/>
            <a:ext cx="5859008" cy="344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5" y="915417"/>
            <a:ext cx="5859008" cy="3430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39" y="896681"/>
            <a:ext cx="5859008" cy="343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81" y="912921"/>
            <a:ext cx="5893679" cy="343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80" y="900379"/>
            <a:ext cx="5935979" cy="343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1" y="891741"/>
            <a:ext cx="5935979" cy="3441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33" y="872166"/>
            <a:ext cx="5942439" cy="3441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29" y="862396"/>
            <a:ext cx="5959881" cy="3441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00" y="852591"/>
            <a:ext cx="5873898" cy="3441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43" y="852591"/>
            <a:ext cx="5891355" cy="3441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40" y="842786"/>
            <a:ext cx="5891357" cy="3441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20" y="831733"/>
            <a:ext cx="5979930" cy="3520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prstMaterial="matte">
            <a:bevelT w="0" h="0"/>
            <a:extrusionClr>
              <a:schemeClr val="accent1">
                <a:lumMod val="50000"/>
              </a:schemeClr>
            </a:extrusionClr>
          </a:sp3d>
        </p:spPr>
      </p:pic>
      <p:sp>
        <p:nvSpPr>
          <p:cNvPr id="40" name="Yuvarlatılmış Dikdörtgen 39">
            <a:hlinkClick r:id="" action="ppaction://hlinkshowjump?jump=nextslide"/>
          </p:cNvPr>
          <p:cNvSpPr/>
          <p:nvPr/>
        </p:nvSpPr>
        <p:spPr>
          <a:xfrm>
            <a:off x="8198117" y="6338544"/>
            <a:ext cx="765050" cy="3769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3011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nakkale.wav"/>
          </p:stSnd>
        </p:sndAc>
      </p:transition>
    </mc:Choice>
    <mc:Fallback xmlns="">
      <p:transition spd="slow" advClick="0">
        <p:sndAc>
          <p:stSnd>
            <p:snd r:embed="rId36" name="canakkal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0"/>
                            </p:stCondLst>
                            <p:childTnLst>
                              <p:par>
                                <p:cTn id="49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0"/>
                            </p:stCondLst>
                            <p:childTnLst>
                              <p:par>
                                <p:cTn id="57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0"/>
                            </p:stCondLst>
                            <p:childTnLst>
                              <p:par>
                                <p:cTn id="65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2000"/>
                            </p:stCondLst>
                            <p:childTnLst>
                              <p:par>
                                <p:cTn id="73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81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9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7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05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113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121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2000"/>
                            </p:stCondLst>
                            <p:childTnLst>
                              <p:par>
                                <p:cTn id="129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2000"/>
                            </p:stCondLst>
                            <p:childTnLst>
                              <p:par>
                                <p:cTn id="137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145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2000"/>
                            </p:stCondLst>
                            <p:childTnLst>
                              <p:par>
                                <p:cTn id="153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2000"/>
                            </p:stCondLst>
                            <p:childTnLst>
                              <p:par>
                                <p:cTn id="161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2000"/>
                            </p:stCondLst>
                            <p:childTnLst>
                              <p:par>
                                <p:cTn id="169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2000"/>
                            </p:stCondLst>
                            <p:childTnLst>
                              <p:par>
                                <p:cTn id="177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2000"/>
                            </p:stCondLst>
                            <p:childTnLst>
                              <p:par>
                                <p:cTn id="185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2000"/>
                            </p:stCondLst>
                            <p:childTnLst>
                              <p:par>
                                <p:cTn id="193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01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0"/>
                            </p:stCondLst>
                            <p:childTnLst>
                              <p:par>
                                <p:cTn id="2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2000"/>
                            </p:stCondLst>
                            <p:childTnLst>
                              <p:par>
                                <p:cTn id="209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2000"/>
                            </p:stCondLst>
                            <p:childTnLst>
                              <p:par>
                                <p:cTn id="217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2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2000"/>
                            </p:stCondLst>
                            <p:childTnLst>
                              <p:par>
                                <p:cTn id="225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0"/>
                            </p:stCondLst>
                            <p:childTnLst>
                              <p:par>
                                <p:cTn id="2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2000"/>
                            </p:stCondLst>
                            <p:childTnLst>
                              <p:par>
                                <p:cTn id="233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0"/>
                            </p:stCondLst>
                            <p:childTnLst>
                              <p:par>
                                <p:cTn id="2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2000"/>
                            </p:stCondLst>
                            <p:childTnLst>
                              <p:par>
                                <p:cTn id="241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2000"/>
                            </p:stCondLst>
                            <p:childTnLst>
                              <p:par>
                                <p:cTn id="249" presetID="22" presetClass="exit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0"/>
                            </p:stCondLst>
                            <p:childTnLst>
                              <p:par>
                                <p:cTn id="2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20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9144000" cy="6870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  <a:bevelB w="0" h="0"/>
          </a:sp3d>
        </p:spPr>
      </p:pic>
      <p:sp>
        <p:nvSpPr>
          <p:cNvPr id="4" name="Metin kutusu 3"/>
          <p:cNvSpPr txBox="1"/>
          <p:nvPr/>
        </p:nvSpPr>
        <p:spPr>
          <a:xfrm>
            <a:off x="2753462" y="838835"/>
            <a:ext cx="39982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783118" y="3294399"/>
            <a:ext cx="39389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r>
              <a:rPr lang="tr-T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www.mebders.com</a:t>
            </a:r>
          </a:p>
        </p:txBody>
      </p:sp>
      <p:sp>
        <p:nvSpPr>
          <p:cNvPr id="9" name="Yuvarlatılmış Dikdörtgen 8">
            <a:hlinkClick r:id="" action="ppaction://hlinkshowjump?jump=endshow"/>
          </p:cNvPr>
          <p:cNvSpPr/>
          <p:nvPr/>
        </p:nvSpPr>
        <p:spPr>
          <a:xfrm>
            <a:off x="8198117" y="6338544"/>
            <a:ext cx="765050" cy="3769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36718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f7661f462fbda67ebfff521ad5904972e89583"/>
</p:tagLst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16</Words>
  <Application>Microsoft Office PowerPoint</Application>
  <PresentationFormat>Ekran Gösterisi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Çanakkale Zaferi</dc:title>
  <dc:creator>Muhammet Bozkurt;www.yenislayt.com</dc:creator>
  <cp:lastModifiedBy>Muhammet Bozkurt</cp:lastModifiedBy>
  <cp:revision>17</cp:revision>
  <dcterms:created xsi:type="dcterms:W3CDTF">2016-02-28T15:04:00Z</dcterms:created>
  <dcterms:modified xsi:type="dcterms:W3CDTF">2018-04-29T18:47:02Z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