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image45.jpg" ContentType="image/png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81" r:id="rId3"/>
    <p:sldMasterId id="2147483684" r:id="rId4"/>
    <p:sldMasterId id="2147483687" r:id="rId5"/>
  </p:sldMasterIdLst>
  <p:sldIdLst>
    <p:sldId id="262" r:id="rId6"/>
    <p:sldId id="257" r:id="rId7"/>
    <p:sldId id="261" r:id="rId8"/>
    <p:sldId id="258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custDataLst>
    <p:tags r:id="rId21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87" d="100"/>
          <a:sy n="87" d="100"/>
        </p:scale>
        <p:origin x="38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810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6068-C98C-4B3C-8A79-C1D2F8CA14DC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C7FC4-E4A8-46FF-96B0-E4AFF87293A7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85802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77AAE-2E4F-4D6A-B086-94F3C4667FBC}" type="datetimeFigureOut">
              <a:rPr lang="en-US">
                <a:solidFill>
                  <a:srgbClr val="E6E6E6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3BA11-247E-4938-8D01-3675DDEE7711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51134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9634F-7A7F-400C-B64B-2E4A208E932B}" type="datetimeFigureOut">
              <a:rPr lang="en-US">
                <a:solidFill>
                  <a:srgbClr val="E6E6E6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60BA0-4E4B-4F6B-95C4-DF6948896F11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535998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81201"/>
            <a:ext cx="3860800" cy="762001"/>
          </a:xfrm>
        </p:spPr>
        <p:txBody>
          <a:bodyPr/>
          <a:lstStyle>
            <a:lvl1pPr algn="l">
              <a:defRPr sz="2667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0" y="1981200"/>
            <a:ext cx="7518400" cy="4876800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2743203"/>
            <a:ext cx="3860800" cy="4876799"/>
          </a:xfrm>
        </p:spPr>
        <p:txBody>
          <a:bodyPr/>
          <a:lstStyle>
            <a:lvl1pPr marL="0" indent="0">
              <a:buNone/>
              <a:defRPr sz="1867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781800"/>
            <a:ext cx="2844800" cy="364067"/>
          </a:xfrm>
        </p:spPr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282F9C5F-29A6-422C-860B-832D2B853EC4}" type="datetimeFigureOut">
              <a:rPr lang="en-US">
                <a:solidFill>
                  <a:srgbClr val="0E57C4">
                    <a:lumMod val="40000"/>
                    <a:lumOff val="60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0E57C4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E02101-A0E8-4EE6-9481-3100C0A3046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798956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562600"/>
            <a:ext cx="7315200" cy="566739"/>
          </a:xfrm>
        </p:spPr>
        <p:txBody>
          <a:bodyPr/>
          <a:lstStyle>
            <a:lvl1pPr algn="l">
              <a:defRPr sz="2667" b="1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8000" y="1981200"/>
            <a:ext cx="7315200" cy="39624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6129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0843A-6F73-4286-9042-9D06034B8583}" type="datetimeFigureOut">
              <a:rPr lang="en-US">
                <a:solidFill>
                  <a:srgbClr val="E6E6E6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08B14-6EE4-4081-9417-E1DAB31CF8E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66811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15AA8-D02E-4140-9237-434C46E290F7}" type="datetimeFigureOut">
              <a:rPr lang="en-US">
                <a:solidFill>
                  <a:srgbClr val="E6E6E6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78EDB-8B01-4DC7-8FC0-A8549DC693C9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56661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1600" y="304800"/>
            <a:ext cx="13208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95504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606BD-AA43-4726-87A3-6EF440DD8B6F}" type="datetimeFigureOut">
              <a:rPr lang="en-US">
                <a:solidFill>
                  <a:srgbClr val="E6E6E6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E22BB-2946-440B-B792-DBE21C23B310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552993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454400" y="2311400"/>
            <a:ext cx="6197600" cy="838200"/>
          </a:xfrm>
        </p:spPr>
        <p:txBody>
          <a:bodyPr anchor="ctr"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454400" y="3403600"/>
            <a:ext cx="6197600" cy="838200"/>
          </a:xfrm>
        </p:spPr>
        <p:txBody>
          <a:bodyPr anchor="ctr"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454400" y="4521200"/>
            <a:ext cx="6197600" cy="838200"/>
          </a:xfrm>
        </p:spPr>
        <p:txBody>
          <a:bodyPr anchor="ctr"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454400" y="5638800"/>
            <a:ext cx="6197600" cy="838200"/>
          </a:xfrm>
        </p:spPr>
        <p:txBody>
          <a:bodyPr anchor="ctr"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1"/>
            <a:ext cx="8737603" cy="5254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50DDAE-01EC-46AB-8DEF-467B3ED5400F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544999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2590800"/>
            <a:ext cx="4368800" cy="31242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588000" y="2590800"/>
            <a:ext cx="5994400" cy="3125315"/>
          </a:xfrm>
        </p:spPr>
        <p:txBody>
          <a:bodyPr anchor="ctr">
            <a:normAutofit/>
          </a:bodyPr>
          <a:lstStyle>
            <a:lvl1pPr>
              <a:defRPr sz="26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016000" y="5715000"/>
            <a:ext cx="4368800" cy="3048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384800" y="5715000"/>
            <a:ext cx="6197600" cy="3048000"/>
          </a:xfrm>
        </p:spPr>
        <p:txBody>
          <a:bodyPr anchor="ctr">
            <a:normAutofit/>
          </a:bodyPr>
          <a:lstStyle>
            <a:lvl1pPr>
              <a:defRPr sz="26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4D550F-4327-4309-B7B1-D675D658E166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418364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219202" y="4175126"/>
            <a:ext cx="3352796" cy="3352799"/>
          </a:xfrm>
        </p:spPr>
        <p:txBody>
          <a:bodyPr lIns="274320" tIns="0" rIns="182880">
            <a:normAutofit/>
          </a:bodyPr>
          <a:lstStyle>
            <a:lvl1pPr>
              <a:lnSpc>
                <a:spcPts val="2667"/>
              </a:lnSpc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825998" y="4175126"/>
            <a:ext cx="3352796" cy="3352799"/>
          </a:xfrm>
        </p:spPr>
        <p:txBody>
          <a:bodyPr lIns="274320" tIns="0" rIns="182880">
            <a:normAutofit/>
          </a:bodyPr>
          <a:lstStyle>
            <a:lvl1pPr>
              <a:lnSpc>
                <a:spcPts val="2667"/>
              </a:lnSpc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432797" y="4175126"/>
            <a:ext cx="3352796" cy="3352799"/>
          </a:xfrm>
        </p:spPr>
        <p:txBody>
          <a:bodyPr lIns="274320" tIns="0" rIns="182880">
            <a:normAutofit/>
          </a:bodyPr>
          <a:lstStyle>
            <a:lvl1pPr>
              <a:lnSpc>
                <a:spcPts val="2667"/>
              </a:lnSpc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1219202" y="1660525"/>
            <a:ext cx="3352796" cy="25146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825996" y="1660525"/>
            <a:ext cx="3352800" cy="25146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8432796" y="1660525"/>
            <a:ext cx="3352800" cy="25146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4165600" y="7558618"/>
            <a:ext cx="38608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9"/>
          </p:nvPr>
        </p:nvSpPr>
        <p:spPr>
          <a:xfrm>
            <a:off x="8737600" y="7558618"/>
            <a:ext cx="2844800" cy="366183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180368-0D89-475E-AD88-D7B3C7523C95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29475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810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6068-C98C-4B3C-8A79-C1D2F8CA14DC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C7FC4-E4A8-46FF-96B0-E4AFF87293A7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281147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_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342901" y="-533400"/>
            <a:ext cx="11544300" cy="7325784"/>
          </a:xfrm>
          <a:prstGeom prst="ellipse">
            <a:avLst/>
          </a:prstGeom>
          <a:gradFill flip="none" rotWithShape="1">
            <a:gsLst>
              <a:gs pos="37000">
                <a:schemeClr val="accent5">
                  <a:lumMod val="76000"/>
                </a:schemeClr>
              </a:gs>
              <a:gs pos="0">
                <a:schemeClr val="accent5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/>
          <p:nvPr userDrawn="1"/>
        </p:nvSpPr>
        <p:spPr>
          <a:xfrm>
            <a:off x="0" y="4191000"/>
            <a:ext cx="12192000" cy="266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0" y="4343400"/>
            <a:ext cx="12192000" cy="2514600"/>
          </a:xfrm>
          <a:prstGeom prst="ellipse">
            <a:avLst/>
          </a:prstGeom>
          <a:gradFill flip="none" rotWithShape="1">
            <a:gsLst>
              <a:gs pos="40000">
                <a:schemeClr val="accent5">
                  <a:lumMod val="68000"/>
                </a:schemeClr>
              </a:gs>
              <a:gs pos="0">
                <a:schemeClr val="accent5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0C7C8-3DF1-4117-9F01-30D8DFA8FA00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C5B87-6A79-4246-AB17-840065E84D86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035551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_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342901" y="-533400"/>
            <a:ext cx="11544300" cy="7325784"/>
          </a:xfrm>
          <a:prstGeom prst="ellipse">
            <a:avLst/>
          </a:prstGeom>
          <a:gradFill flip="none" rotWithShape="1">
            <a:gsLst>
              <a:gs pos="37000">
                <a:schemeClr val="accent5">
                  <a:lumMod val="76000"/>
                </a:schemeClr>
              </a:gs>
              <a:gs pos="0">
                <a:schemeClr val="accent5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/>
          <p:nvPr userDrawn="1"/>
        </p:nvSpPr>
        <p:spPr>
          <a:xfrm>
            <a:off x="0" y="4191000"/>
            <a:ext cx="12192000" cy="266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0" y="4343400"/>
            <a:ext cx="12192000" cy="2514600"/>
          </a:xfrm>
          <a:prstGeom prst="ellipse">
            <a:avLst/>
          </a:prstGeom>
          <a:gradFill flip="none" rotWithShape="1">
            <a:gsLst>
              <a:gs pos="40000">
                <a:schemeClr val="accent5">
                  <a:lumMod val="68000"/>
                </a:schemeClr>
              </a:gs>
              <a:gs pos="0">
                <a:schemeClr val="accent5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0C7C8-3DF1-4117-9F01-30D8DFA8FA00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C5B87-6A79-4246-AB17-840065E84D86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935579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810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6068-C98C-4B3C-8A79-C1D2F8CA14DC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C7FC4-E4A8-46FF-96B0-E4AFF87293A7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600284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_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342901" y="-533400"/>
            <a:ext cx="11544300" cy="7325784"/>
          </a:xfrm>
          <a:prstGeom prst="ellipse">
            <a:avLst/>
          </a:prstGeom>
          <a:gradFill flip="none" rotWithShape="1">
            <a:gsLst>
              <a:gs pos="37000">
                <a:schemeClr val="accent5">
                  <a:lumMod val="76000"/>
                </a:schemeClr>
              </a:gs>
              <a:gs pos="0">
                <a:schemeClr val="accent5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/>
          <p:nvPr userDrawn="1"/>
        </p:nvSpPr>
        <p:spPr>
          <a:xfrm>
            <a:off x="0" y="4191000"/>
            <a:ext cx="12192000" cy="266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0" y="4343400"/>
            <a:ext cx="12192000" cy="2514600"/>
          </a:xfrm>
          <a:prstGeom prst="ellipse">
            <a:avLst/>
          </a:prstGeom>
          <a:gradFill flip="none" rotWithShape="1">
            <a:gsLst>
              <a:gs pos="40000">
                <a:schemeClr val="accent5">
                  <a:lumMod val="68000"/>
                </a:schemeClr>
              </a:gs>
              <a:gs pos="0">
                <a:schemeClr val="accent5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0C7C8-3DF1-4117-9F01-30D8DFA8FA00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C5B87-6A79-4246-AB17-840065E84D86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238204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810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6068-C98C-4B3C-8A79-C1D2F8CA14DC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C7FC4-E4A8-46FF-96B0-E4AFF87293A7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657138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_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342901" y="-533400"/>
            <a:ext cx="11544300" cy="7325784"/>
          </a:xfrm>
          <a:prstGeom prst="ellipse">
            <a:avLst/>
          </a:prstGeom>
          <a:gradFill flip="none" rotWithShape="1">
            <a:gsLst>
              <a:gs pos="37000">
                <a:schemeClr val="accent5">
                  <a:lumMod val="76000"/>
                </a:schemeClr>
              </a:gs>
              <a:gs pos="0">
                <a:schemeClr val="accent5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/>
          <p:nvPr userDrawn="1"/>
        </p:nvSpPr>
        <p:spPr>
          <a:xfrm>
            <a:off x="0" y="4191000"/>
            <a:ext cx="12192000" cy="266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0" y="4343400"/>
            <a:ext cx="12192000" cy="2514600"/>
          </a:xfrm>
          <a:prstGeom prst="ellipse">
            <a:avLst/>
          </a:prstGeom>
          <a:gradFill flip="none" rotWithShape="1">
            <a:gsLst>
              <a:gs pos="40000">
                <a:schemeClr val="accent5">
                  <a:lumMod val="68000"/>
                </a:schemeClr>
              </a:gs>
              <a:gs pos="0">
                <a:schemeClr val="accent5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0C7C8-3DF1-4117-9F01-30D8DFA8FA00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C5B87-6A79-4246-AB17-840065E84D86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911933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235200" y="2209800"/>
            <a:ext cx="8636000" cy="609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1B7AA-3B1D-4E8A-AC5D-C35D0A6934C5}" type="datetimeFigureOut">
              <a:rPr lang="en-US">
                <a:solidFill>
                  <a:srgbClr val="E6E6E6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E43EF-E16B-45A9-A2E8-5EF57FDFBD5D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97349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2108200"/>
            <a:ext cx="10261600" cy="6019800"/>
          </a:xfrm>
        </p:spPr>
        <p:txBody>
          <a:bodyPr>
            <a:normAutofit/>
          </a:bodyPr>
          <a:lstStyle>
            <a:lvl1pPr marL="228594" indent="-228594">
              <a:buFont typeface="Arial" pitchFamily="34" charset="0"/>
              <a:buChar char="•"/>
              <a:defRPr sz="3200"/>
            </a:lvl1pPr>
            <a:lvl2pPr marL="838179" indent="-228594">
              <a:buFont typeface="Arial" pitchFamily="34" charset="0"/>
              <a:buChar char="•"/>
              <a:defRPr sz="2667"/>
            </a:lvl2pPr>
            <a:lvl3pPr marL="1447764" indent="-228594">
              <a:buFont typeface="Arial" pitchFamily="34" charset="0"/>
              <a:buChar char="•"/>
              <a:defRPr sz="2400"/>
            </a:lvl3pPr>
            <a:lvl4pPr marL="2057349" indent="-228594">
              <a:buFont typeface="Arial" pitchFamily="34" charset="0"/>
              <a:buChar char="•"/>
              <a:defRPr sz="2133"/>
            </a:lvl4pPr>
            <a:lvl5pPr marL="2666933" indent="-228594">
              <a:buFont typeface="Arial" pitchFamily="34" charset="0"/>
              <a:buChar char="•"/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518DB-B0F4-4C39-A2BC-9620BA2A1214}" type="datetimeFigureOut">
              <a:rPr lang="en-US">
                <a:solidFill>
                  <a:srgbClr val="E6E6E6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F0354-A118-41C8-8A80-1CF00D41BD16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25334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CBA1E-6F2D-45CB-BBB0-593827B6AE5C}" type="datetimeFigureOut">
              <a:rPr lang="en-US">
                <a:solidFill>
                  <a:srgbClr val="E6E6E6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A2B1E-5870-4F58-8693-850CBDC60296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166448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26EFB-A65F-42EA-A2BB-2B341198B34A}" type="datetimeFigureOut">
              <a:rPr lang="en-US">
                <a:solidFill>
                  <a:srgbClr val="E6E6E6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B2090-DAFB-47E3-AE28-D835892630D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19693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4953001"/>
            <a:ext cx="9448800" cy="1362075"/>
          </a:xfrm>
        </p:spPr>
        <p:txBody>
          <a:bodyPr anchor="t"/>
          <a:lstStyle>
            <a:lvl1pPr algn="l">
              <a:defRPr sz="5333" b="0" cap="all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3452813"/>
            <a:ext cx="94488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bg2">
                    <a:lumMod val="5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D08ED-B357-447C-936C-4C338603865D}" type="datetimeFigureOut">
              <a:rPr lang="en-US">
                <a:solidFill>
                  <a:srgbClr val="E6E6E6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E629D-81A1-4E9D-B064-04D738BE0B1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262106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2667000"/>
            <a:ext cx="5080000" cy="6019800"/>
          </a:xfrm>
        </p:spPr>
        <p:txBody>
          <a:bodyPr/>
          <a:lstStyle>
            <a:lvl1pPr>
              <a:defRPr sz="2667"/>
            </a:lvl1pPr>
            <a:lvl2pPr>
              <a:defRPr sz="2667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667000"/>
            <a:ext cx="5080000" cy="6019800"/>
          </a:xfrm>
        </p:spPr>
        <p:txBody>
          <a:bodyPr/>
          <a:lstStyle>
            <a:lvl1pPr>
              <a:defRPr sz="2667"/>
            </a:lvl1pPr>
            <a:lvl2pPr>
              <a:defRPr sz="2667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FBEFC-A55E-4C9E-914A-9FA97A70DDBA}" type="datetimeFigureOut">
              <a:rPr lang="en-US">
                <a:solidFill>
                  <a:srgbClr val="E6E6E6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5898E-B60E-4FEE-BFEA-EAB46E3D726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771482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590800"/>
            <a:ext cx="4976445" cy="639763"/>
          </a:xfrm>
        </p:spPr>
        <p:txBody>
          <a:bodyPr anchor="b">
            <a:no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352802"/>
            <a:ext cx="4976445" cy="5105399"/>
          </a:xfrm>
        </p:spPr>
        <p:txBody>
          <a:bodyPr/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4400" y="2590800"/>
            <a:ext cx="4978400" cy="639763"/>
          </a:xfrm>
        </p:spPr>
        <p:txBody>
          <a:bodyPr anchor="b">
            <a:no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4400" y="3352802"/>
            <a:ext cx="4978400" cy="5105399"/>
          </a:xfrm>
        </p:spPr>
        <p:txBody>
          <a:bodyPr/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BDDC3-D20D-46D2-8A3B-2C4BD0B3E28B}" type="datetimeFigureOut">
              <a:rPr lang="en-US">
                <a:solidFill>
                  <a:srgbClr val="E6E6E6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3F2E4-246F-46DC-88A2-B61B48CB5BF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00667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41B20"/>
            </a:gs>
            <a:gs pos="19000">
              <a:srgbClr val="141B20"/>
            </a:gs>
            <a:gs pos="39999">
              <a:srgbClr val="27343F"/>
            </a:gs>
            <a:gs pos="67000">
              <a:srgbClr val="000000"/>
            </a:gs>
            <a:gs pos="100000">
              <a:srgbClr val="485F7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text styles</a:t>
            </a:r>
          </a:p>
          <a:p>
            <a:pPr lvl="1"/>
            <a:r>
              <a:rPr lang="en-US" altLang="tr-TR"/>
              <a:t>Second level</a:t>
            </a:r>
          </a:p>
          <a:p>
            <a:pPr lvl="2"/>
            <a:r>
              <a:rPr lang="en-US" altLang="tr-TR"/>
              <a:t>Third level</a:t>
            </a:r>
          </a:p>
          <a:p>
            <a:pPr lvl="3"/>
            <a:r>
              <a:rPr lang="en-US" altLang="tr-TR"/>
              <a:t>Fourth level</a:t>
            </a:r>
          </a:p>
          <a:p>
            <a:pPr lvl="4"/>
            <a:r>
              <a:rPr lang="en-US" altLang="tr-T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140552-E459-48D5-AC5A-8FFD81F29917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485A45-8935-43AF-8B5F-18AA60FF82CB}" type="slidenum">
              <a:rPr lang="en-US" altLang="tr-TR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tr-T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41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189" indent="-457189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171717"/>
            </a:gs>
            <a:gs pos="86000">
              <a:srgbClr val="171717"/>
            </a:gs>
            <a:gs pos="100000">
              <a:srgbClr val="57282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B23B79-4DF8-40DB-98FA-64890CBCE74D}" type="datetimeFigureOut">
              <a:rPr lang="en-US">
                <a:solidFill>
                  <a:srgbClr val="E6E6E6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E6E6E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EDEDED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4A87AD-A721-45FA-8049-59F1AE74D2E7}" type="slidenum">
              <a:rPr lang="en-US" altLang="tr-TR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cs typeface="Arial" panose="020B0604020202020204" pitchFamily="34" charset="0"/>
            </a:endParaRPr>
          </a:p>
        </p:txBody>
      </p:sp>
      <p:sp>
        <p:nvSpPr>
          <p:cNvPr id="410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33600" y="2311400"/>
            <a:ext cx="10261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text styles</a:t>
            </a:r>
          </a:p>
          <a:p>
            <a:pPr lvl="1"/>
            <a:r>
              <a:rPr lang="en-US" altLang="tr-TR"/>
              <a:t>Second level</a:t>
            </a:r>
          </a:p>
          <a:p>
            <a:pPr lvl="2"/>
            <a:r>
              <a:rPr lang="en-US" altLang="tr-TR"/>
              <a:t>Third level</a:t>
            </a:r>
          </a:p>
          <a:p>
            <a:pPr lvl="3"/>
            <a:r>
              <a:rPr lang="en-US" altLang="tr-TR"/>
              <a:t>Fourth level</a:t>
            </a:r>
          </a:p>
          <a:p>
            <a:pPr lvl="4"/>
            <a:r>
              <a:rPr lang="en-US" altLang="tr-TR"/>
              <a:t>Fifth level</a:t>
            </a:r>
          </a:p>
        </p:txBody>
      </p:sp>
      <p:sp>
        <p:nvSpPr>
          <p:cNvPr id="4103" name="Title Placeholder 1"/>
          <p:cNvSpPr>
            <a:spLocks noGrp="1"/>
          </p:cNvSpPr>
          <p:nvPr>
            <p:ph type="title"/>
          </p:nvPr>
        </p:nvSpPr>
        <p:spPr bwMode="auto">
          <a:xfrm>
            <a:off x="1900767" y="1549400"/>
            <a:ext cx="8737600" cy="52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618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33" kern="1200">
          <a:solidFill>
            <a:srgbClr val="17171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33">
          <a:solidFill>
            <a:srgbClr val="171717"/>
          </a:solidFill>
          <a:latin typeface="Franklin Gothic Heavy" panose="020B09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33">
          <a:solidFill>
            <a:srgbClr val="171717"/>
          </a:solidFill>
          <a:latin typeface="Franklin Gothic Heavy" panose="020B09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33">
          <a:solidFill>
            <a:srgbClr val="171717"/>
          </a:solidFill>
          <a:latin typeface="Franklin Gothic Heavy" panose="020B09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33">
          <a:solidFill>
            <a:srgbClr val="171717"/>
          </a:solidFill>
          <a:latin typeface="Franklin Gothic Heavy" panose="020B0903020102020204" pitchFamily="34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3733">
          <a:solidFill>
            <a:srgbClr val="171717"/>
          </a:solidFill>
          <a:latin typeface="Franklin Gothic Heavy" panose="020B0903020102020204" pitchFamily="34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3733">
          <a:solidFill>
            <a:srgbClr val="171717"/>
          </a:solidFill>
          <a:latin typeface="Franklin Gothic Heavy" panose="020B0903020102020204" pitchFamily="34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3733">
          <a:solidFill>
            <a:srgbClr val="171717"/>
          </a:solidFill>
          <a:latin typeface="Franklin Gothic Heavy" panose="020B0903020102020204" pitchFamily="34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3733">
          <a:solidFill>
            <a:srgbClr val="171717"/>
          </a:solidFill>
          <a:latin typeface="Franklin Gothic Heavy" panose="020B090302010202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3200" kern="1200">
          <a:solidFill>
            <a:srgbClr val="171717"/>
          </a:solidFill>
          <a:latin typeface="+mn-lt"/>
          <a:ea typeface="+mn-ea"/>
          <a:cs typeface="+mn-cs"/>
        </a:defRPr>
      </a:lvl1pPr>
      <a:lvl2pPr algn="l" rtl="0" eaLnBrk="0" fontAlgn="base" hangingPunct="0">
        <a:spcBef>
          <a:spcPct val="20000"/>
        </a:spcBef>
        <a:spcAft>
          <a:spcPct val="0"/>
        </a:spcAft>
        <a:defRPr sz="3200" kern="1200">
          <a:solidFill>
            <a:srgbClr val="171717"/>
          </a:solidFill>
          <a:latin typeface="+mn-lt"/>
          <a:ea typeface="+mn-ea"/>
          <a:cs typeface="+mn-cs"/>
        </a:defRPr>
      </a:lvl2pPr>
      <a:lvl3pPr algn="l" rtl="0" eaLnBrk="0" fontAlgn="base" hangingPunct="0">
        <a:spcBef>
          <a:spcPct val="20000"/>
        </a:spcBef>
        <a:spcAft>
          <a:spcPct val="0"/>
        </a:spcAft>
        <a:defRPr sz="3200" kern="1200">
          <a:solidFill>
            <a:srgbClr val="171717"/>
          </a:solidFill>
          <a:latin typeface="+mn-lt"/>
          <a:ea typeface="+mn-ea"/>
          <a:cs typeface="+mn-cs"/>
        </a:defRPr>
      </a:lvl3pPr>
      <a:lvl4pPr algn="l" rtl="0" eaLnBrk="0" fontAlgn="base" hangingPunct="0">
        <a:spcBef>
          <a:spcPct val="20000"/>
        </a:spcBef>
        <a:spcAft>
          <a:spcPct val="0"/>
        </a:spcAft>
        <a:defRPr sz="3200" kern="1200">
          <a:solidFill>
            <a:srgbClr val="171717"/>
          </a:solidFill>
          <a:latin typeface="+mn-lt"/>
          <a:ea typeface="+mn-ea"/>
          <a:cs typeface="+mn-cs"/>
        </a:defRPr>
      </a:lvl4pPr>
      <a:lvl5pPr algn="l" rtl="0" eaLnBrk="0" fontAlgn="base" hangingPunct="0">
        <a:spcBef>
          <a:spcPct val="20000"/>
        </a:spcBef>
        <a:spcAft>
          <a:spcPct val="0"/>
        </a:spcAft>
        <a:defRPr sz="3200" kern="1200">
          <a:solidFill>
            <a:srgbClr val="171717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41B20"/>
            </a:gs>
            <a:gs pos="19000">
              <a:srgbClr val="141B20"/>
            </a:gs>
            <a:gs pos="39999">
              <a:srgbClr val="27343F"/>
            </a:gs>
            <a:gs pos="67000">
              <a:srgbClr val="000000"/>
            </a:gs>
            <a:gs pos="100000">
              <a:srgbClr val="485F7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text styles</a:t>
            </a:r>
          </a:p>
          <a:p>
            <a:pPr lvl="1"/>
            <a:r>
              <a:rPr lang="en-US" altLang="tr-TR"/>
              <a:t>Second level</a:t>
            </a:r>
          </a:p>
          <a:p>
            <a:pPr lvl="2"/>
            <a:r>
              <a:rPr lang="en-US" altLang="tr-TR"/>
              <a:t>Third level</a:t>
            </a:r>
          </a:p>
          <a:p>
            <a:pPr lvl="3"/>
            <a:r>
              <a:rPr lang="en-US" altLang="tr-TR"/>
              <a:t>Fourth level</a:t>
            </a:r>
          </a:p>
          <a:p>
            <a:pPr lvl="4"/>
            <a:r>
              <a:rPr lang="en-US" altLang="tr-T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140552-E459-48D5-AC5A-8FFD81F29917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485A45-8935-43AF-8B5F-18AA60FF82CB}" type="slidenum">
              <a:rPr lang="en-US" altLang="tr-TR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tr-T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73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189" indent="-457189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41B20"/>
            </a:gs>
            <a:gs pos="19000">
              <a:srgbClr val="141B20"/>
            </a:gs>
            <a:gs pos="39999">
              <a:srgbClr val="27343F"/>
            </a:gs>
            <a:gs pos="67000">
              <a:srgbClr val="000000"/>
            </a:gs>
            <a:gs pos="100000">
              <a:srgbClr val="485F7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text styles</a:t>
            </a:r>
          </a:p>
          <a:p>
            <a:pPr lvl="1"/>
            <a:r>
              <a:rPr lang="en-US" altLang="tr-TR"/>
              <a:t>Second level</a:t>
            </a:r>
          </a:p>
          <a:p>
            <a:pPr lvl="2"/>
            <a:r>
              <a:rPr lang="en-US" altLang="tr-TR"/>
              <a:t>Third level</a:t>
            </a:r>
          </a:p>
          <a:p>
            <a:pPr lvl="3"/>
            <a:r>
              <a:rPr lang="en-US" altLang="tr-TR"/>
              <a:t>Fourth level</a:t>
            </a:r>
          </a:p>
          <a:p>
            <a:pPr lvl="4"/>
            <a:r>
              <a:rPr lang="en-US" altLang="tr-T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140552-E459-48D5-AC5A-8FFD81F29917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485A45-8935-43AF-8B5F-18AA60FF82CB}" type="slidenum">
              <a:rPr lang="en-US" altLang="tr-TR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tr-T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20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189" indent="-457189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41B20"/>
            </a:gs>
            <a:gs pos="19000">
              <a:srgbClr val="141B20"/>
            </a:gs>
            <a:gs pos="39999">
              <a:srgbClr val="27343F"/>
            </a:gs>
            <a:gs pos="67000">
              <a:srgbClr val="000000"/>
            </a:gs>
            <a:gs pos="100000">
              <a:srgbClr val="485F7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text styles</a:t>
            </a:r>
          </a:p>
          <a:p>
            <a:pPr lvl="1"/>
            <a:r>
              <a:rPr lang="en-US" altLang="tr-TR"/>
              <a:t>Second level</a:t>
            </a:r>
          </a:p>
          <a:p>
            <a:pPr lvl="2"/>
            <a:r>
              <a:rPr lang="en-US" altLang="tr-TR"/>
              <a:t>Third level</a:t>
            </a:r>
          </a:p>
          <a:p>
            <a:pPr lvl="3"/>
            <a:r>
              <a:rPr lang="en-US" altLang="tr-TR"/>
              <a:t>Fourth level</a:t>
            </a:r>
          </a:p>
          <a:p>
            <a:pPr lvl="4"/>
            <a:r>
              <a:rPr lang="en-US" altLang="tr-T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140552-E459-48D5-AC5A-8FFD81F29917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4/29/2018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485A45-8935-43AF-8B5F-18AA60FF82CB}" type="slidenum">
              <a:rPr lang="en-US" altLang="tr-TR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tr-T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82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189" indent="-457189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.png"/><Relationship Id="rId7" Type="http://schemas.openxmlformats.org/officeDocument/2006/relationships/slide" Target="slide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3.gif"/><Relationship Id="rId9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1.xml"/><Relationship Id="rId4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2.xml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4.xml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6.xml"/><Relationship Id="rId4" Type="http://schemas.openxmlformats.org/officeDocument/2006/relationships/hyperlink" Target="http://egitim.yenislayt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1.wav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11" Type="http://schemas.openxmlformats.org/officeDocument/2006/relationships/audio" Target="../media/audio1.wav"/><Relationship Id="rId5" Type="http://schemas.openxmlformats.org/officeDocument/2006/relationships/image" Target="../media/image6.jpeg"/><Relationship Id="rId10" Type="http://schemas.openxmlformats.org/officeDocument/2006/relationships/image" Target="../media/image3.gif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audio" Target="../media/audio2.wav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audio" Target="../media/audio2.wav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g"/><Relationship Id="rId18" Type="http://schemas.openxmlformats.org/officeDocument/2006/relationships/image" Target="../media/image53.JPG"/><Relationship Id="rId3" Type="http://schemas.openxmlformats.org/officeDocument/2006/relationships/audio" Target="../media/audio3.wav"/><Relationship Id="rId21" Type="http://schemas.openxmlformats.org/officeDocument/2006/relationships/image" Target="../media/image56.jpg"/><Relationship Id="rId7" Type="http://schemas.openxmlformats.org/officeDocument/2006/relationships/image" Target="../media/image42.jpg"/><Relationship Id="rId12" Type="http://schemas.openxmlformats.org/officeDocument/2006/relationships/image" Target="../media/image47.jpg"/><Relationship Id="rId17" Type="http://schemas.openxmlformats.org/officeDocument/2006/relationships/image" Target="../media/image52.jp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51.jpg"/><Relationship Id="rId20" Type="http://schemas.openxmlformats.org/officeDocument/2006/relationships/image" Target="../media/image55.jpg"/><Relationship Id="rId1" Type="http://schemas.openxmlformats.org/officeDocument/2006/relationships/tags" Target="../tags/tag5.xml"/><Relationship Id="rId6" Type="http://schemas.openxmlformats.org/officeDocument/2006/relationships/image" Target="../media/image41.jpg"/><Relationship Id="rId11" Type="http://schemas.openxmlformats.org/officeDocument/2006/relationships/image" Target="../media/image46.jpg"/><Relationship Id="rId5" Type="http://schemas.openxmlformats.org/officeDocument/2006/relationships/image" Target="../media/image40.jpg"/><Relationship Id="rId15" Type="http://schemas.openxmlformats.org/officeDocument/2006/relationships/image" Target="../media/image50.jpg"/><Relationship Id="rId23" Type="http://schemas.openxmlformats.org/officeDocument/2006/relationships/audio" Target="../media/audio3.wav"/><Relationship Id="rId10" Type="http://schemas.openxmlformats.org/officeDocument/2006/relationships/image" Target="../media/image45.jpg"/><Relationship Id="rId19" Type="http://schemas.openxmlformats.org/officeDocument/2006/relationships/image" Target="../media/image54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Relationship Id="rId14" Type="http://schemas.openxmlformats.org/officeDocument/2006/relationships/image" Target="../media/image49.jpg"/><Relationship Id="rId22" Type="http://schemas.openxmlformats.org/officeDocument/2006/relationships/image" Target="../media/image5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6" Type="http://schemas.openxmlformats.org/officeDocument/2006/relationships/audio" Target="../media/audio4.wav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Relationship Id="rId4" Type="http://schemas.openxmlformats.org/officeDocument/2006/relationships/image" Target="../media/image6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0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ottom_box"/>
          <p:cNvSpPr/>
          <p:nvPr/>
        </p:nvSpPr>
        <p:spPr>
          <a:xfrm rot="5400000">
            <a:off x="5905500" y="571500"/>
            <a:ext cx="381000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365760" anchor="ctr"/>
          <a:lstStyle/>
          <a:p>
            <a:pPr algn="r">
              <a:defRPr/>
            </a:pPr>
            <a:endParaRPr lang="en-US" sz="3733" b="1" dirty="0">
              <a:solidFill>
                <a:srgbClr val="FFFFFF"/>
              </a:solidFill>
            </a:endParaRPr>
          </a:p>
        </p:txBody>
      </p:sp>
      <p:pic>
        <p:nvPicPr>
          <p:cNvPr id="6148" name="Main_Boar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958" y="280093"/>
            <a:ext cx="7670800" cy="673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kış Çizelgesi: Manyetik Disk 13"/>
          <p:cNvSpPr/>
          <p:nvPr/>
        </p:nvSpPr>
        <p:spPr>
          <a:xfrm>
            <a:off x="286653" y="6282317"/>
            <a:ext cx="228600" cy="152400"/>
          </a:xfrm>
          <a:prstGeom prst="flowChartMagneticDisk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Akış Çizelgesi: Manyetik Disk 14"/>
          <p:cNvSpPr/>
          <p:nvPr/>
        </p:nvSpPr>
        <p:spPr>
          <a:xfrm>
            <a:off x="301173" y="828310"/>
            <a:ext cx="228600" cy="152400"/>
          </a:xfrm>
          <a:prstGeom prst="flowChartMagneticDisk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Picture 4" descr="http://www.asbayrakcilik.com/wp-content/uploads/dalgalanan-bayrak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3229">
            <a:off x="256845" y="772857"/>
            <a:ext cx="1595774" cy="99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ikdörtgen 16"/>
          <p:cNvSpPr/>
          <p:nvPr/>
        </p:nvSpPr>
        <p:spPr>
          <a:xfrm>
            <a:off x="368301" y="980710"/>
            <a:ext cx="76200" cy="533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/>
          <p:cNvSpPr txBox="1"/>
          <p:nvPr/>
        </p:nvSpPr>
        <p:spPr>
          <a:xfrm>
            <a:off x="3783295" y="1692296"/>
            <a:ext cx="5026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İLKÖĞRETİM HAFTASI KUTLAMA  SUNUSU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3803298" y="2432890"/>
            <a:ext cx="3599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Saygı Duruşu ve İstiklal Marşı </a:t>
            </a:r>
          </a:p>
        </p:txBody>
      </p:sp>
      <p:sp>
        <p:nvSpPr>
          <p:cNvPr id="20" name="Metin kutusu 19"/>
          <p:cNvSpPr txBox="1"/>
          <p:nvPr/>
        </p:nvSpPr>
        <p:spPr>
          <a:xfrm>
            <a:off x="3783295" y="3027232"/>
            <a:ext cx="4104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Animasyonlu Okula Başladık Şarkısı</a:t>
            </a:r>
          </a:p>
        </p:txBody>
      </p:sp>
      <p:sp>
        <p:nvSpPr>
          <p:cNvPr id="22" name="Metin kutusu 21"/>
          <p:cNvSpPr txBox="1"/>
          <p:nvPr/>
        </p:nvSpPr>
        <p:spPr>
          <a:xfrm>
            <a:off x="3803298" y="3614649"/>
            <a:ext cx="4035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Yurdumuz okullarından sahnelerle </a:t>
            </a:r>
          </a:p>
          <a:p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«Yaşasın İlköğretim Okulu» şarkısı</a:t>
            </a:r>
          </a:p>
        </p:txBody>
      </p:sp>
      <p:sp>
        <p:nvSpPr>
          <p:cNvPr id="24" name="Metin kutusu 23"/>
          <p:cNvSpPr txBox="1"/>
          <p:nvPr/>
        </p:nvSpPr>
        <p:spPr>
          <a:xfrm>
            <a:off x="3803298" y="4479065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Özlü Sözler</a:t>
            </a:r>
          </a:p>
        </p:txBody>
      </p:sp>
      <p:pic>
        <p:nvPicPr>
          <p:cNvPr id="3" name="Resim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01" y="2405079"/>
            <a:ext cx="498394" cy="498394"/>
          </a:xfrm>
          <a:prstGeom prst="rect">
            <a:avLst/>
          </a:prstGeom>
        </p:spPr>
      </p:pic>
      <p:pic>
        <p:nvPicPr>
          <p:cNvPr id="25" name="Resim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01" y="2978090"/>
            <a:ext cx="498394" cy="498394"/>
          </a:xfrm>
          <a:prstGeom prst="rect">
            <a:avLst/>
          </a:prstGeom>
        </p:spPr>
      </p:pic>
      <p:pic>
        <p:nvPicPr>
          <p:cNvPr id="26" name="Resim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04" y="3579266"/>
            <a:ext cx="498394" cy="498394"/>
          </a:xfrm>
          <a:prstGeom prst="rect">
            <a:avLst/>
          </a:prstGeom>
        </p:spPr>
      </p:pic>
      <p:pic>
        <p:nvPicPr>
          <p:cNvPr id="27" name="Resim 2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08" y="4429924"/>
            <a:ext cx="498394" cy="498394"/>
          </a:xfrm>
          <a:prstGeom prst="rect">
            <a:avLst/>
          </a:prstGeom>
        </p:spPr>
      </p:pic>
      <p:sp>
        <p:nvSpPr>
          <p:cNvPr id="18" name="Metin kutusu 17"/>
          <p:cNvSpPr txBox="1"/>
          <p:nvPr/>
        </p:nvSpPr>
        <p:spPr>
          <a:xfrm>
            <a:off x="3809902" y="507288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Çıkış</a:t>
            </a:r>
          </a:p>
        </p:txBody>
      </p:sp>
      <p:pic>
        <p:nvPicPr>
          <p:cNvPr id="21" name="Resim 20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08" y="5053616"/>
            <a:ext cx="498394" cy="498394"/>
          </a:xfrm>
          <a:prstGeom prst="rect">
            <a:avLst/>
          </a:prstGeom>
        </p:spPr>
      </p:pic>
      <p:sp>
        <p:nvSpPr>
          <p:cNvPr id="28" name="Metin kutusu 27"/>
          <p:cNvSpPr txBox="1"/>
          <p:nvPr/>
        </p:nvSpPr>
        <p:spPr>
          <a:xfrm>
            <a:off x="8742144" y="6529000"/>
            <a:ext cx="3515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Bütonlara</a:t>
            </a:r>
            <a:r>
              <a:rPr lang="tr-TR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tıklayarak ilgili bölümlere erişebilirsiniz.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072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endSnd/>
        </p:sndAc>
      </p:transition>
    </mc:Choice>
    <mc:Fallback xmlns="">
      <p:transition spd="slow" advClick="0">
        <p:sndAc>
          <p:endSnd/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ottom_box"/>
          <p:cNvSpPr/>
          <p:nvPr/>
        </p:nvSpPr>
        <p:spPr>
          <a:xfrm rot="5400000">
            <a:off x="5905500" y="571500"/>
            <a:ext cx="381000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365760" anchor="ctr"/>
          <a:lstStyle/>
          <a:p>
            <a:pPr algn="r">
              <a:defRPr/>
            </a:pPr>
            <a:endParaRPr lang="en-US" sz="3733" b="1" dirty="0">
              <a:solidFill>
                <a:srgbClr val="FFFFFF"/>
              </a:solidFill>
            </a:endParaRPr>
          </a:p>
        </p:txBody>
      </p:sp>
      <p:pic>
        <p:nvPicPr>
          <p:cNvPr id="6148" name="Main_Boar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24" y="215196"/>
            <a:ext cx="8033152" cy="252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074057" y="706056"/>
            <a:ext cx="57748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İnsanın yapısında, eğitmekle düzeltilmeyecek</a:t>
            </a:r>
          </a:p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hiçbir özellik yoktur.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7676809" y="1688316"/>
            <a:ext cx="1503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</a:t>
            </a:r>
            <a:r>
              <a:rPr lang="tr-TR" sz="2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Astor</a:t>
            </a:r>
            <a:endParaRPr lang="tr-TR" sz="2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012" y="2948617"/>
            <a:ext cx="5636939" cy="3170778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9873205" y="6513611"/>
            <a:ext cx="1834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Otomatik Geçiş : 6sn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08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14:flip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ottom_box"/>
          <p:cNvSpPr/>
          <p:nvPr/>
        </p:nvSpPr>
        <p:spPr>
          <a:xfrm rot="5400000">
            <a:off x="5905500" y="571500"/>
            <a:ext cx="381000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365760" anchor="ctr"/>
          <a:lstStyle/>
          <a:p>
            <a:pPr algn="r">
              <a:defRPr/>
            </a:pPr>
            <a:endParaRPr lang="en-US" sz="3733" b="1" dirty="0">
              <a:solidFill>
                <a:srgbClr val="FFFFFF"/>
              </a:solidFill>
            </a:endParaRPr>
          </a:p>
        </p:txBody>
      </p:sp>
      <p:pic>
        <p:nvPicPr>
          <p:cNvPr id="6148" name="Main_Boar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24" y="215196"/>
            <a:ext cx="8033152" cy="252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750035" y="706056"/>
            <a:ext cx="64229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Ulusları kurtaranlar yalnız ve ancak öğretmenlerdir.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7311391" y="1688316"/>
            <a:ext cx="22347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M.Kemal</a:t>
            </a:r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Atatürk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2" y="2735798"/>
            <a:ext cx="4907172" cy="3545645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9873205" y="6513611"/>
            <a:ext cx="1834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Otomatik Geçiş : 6sn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47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14:flip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ottom_box"/>
          <p:cNvSpPr/>
          <p:nvPr/>
        </p:nvSpPr>
        <p:spPr>
          <a:xfrm rot="5400000">
            <a:off x="5905500" y="571500"/>
            <a:ext cx="381000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365760" anchor="ctr"/>
          <a:lstStyle/>
          <a:p>
            <a:pPr algn="r">
              <a:defRPr/>
            </a:pPr>
            <a:endParaRPr lang="en-US" sz="3733" b="1" dirty="0">
              <a:solidFill>
                <a:srgbClr val="FFFFFF"/>
              </a:solidFill>
            </a:endParaRPr>
          </a:p>
        </p:txBody>
      </p:sp>
      <p:pic>
        <p:nvPicPr>
          <p:cNvPr id="6148" name="Main_Boar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24" y="215196"/>
            <a:ext cx="8033152" cy="252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4007821" y="706056"/>
            <a:ext cx="39073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Öğrene öğrene </a:t>
            </a:r>
            <a:r>
              <a:rPr lang="tr-TR" sz="2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üstad</a:t>
            </a:r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olursun.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7607885" y="1688316"/>
            <a:ext cx="16417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Alman Sözü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5" y="2670576"/>
            <a:ext cx="3886290" cy="3627048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9873205" y="6513611"/>
            <a:ext cx="1834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Otomatik Geçiş : 6sn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187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14:flip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ottom_box"/>
          <p:cNvSpPr/>
          <p:nvPr/>
        </p:nvSpPr>
        <p:spPr>
          <a:xfrm rot="5400000">
            <a:off x="5905500" y="571500"/>
            <a:ext cx="381000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365760" anchor="ctr"/>
          <a:lstStyle/>
          <a:p>
            <a:pPr algn="r">
              <a:defRPr/>
            </a:pPr>
            <a:endParaRPr lang="en-US" sz="3733" b="1" dirty="0">
              <a:solidFill>
                <a:srgbClr val="FFFFFF"/>
              </a:solidFill>
            </a:endParaRPr>
          </a:p>
        </p:txBody>
      </p:sp>
      <p:pic>
        <p:nvPicPr>
          <p:cNvPr id="6148" name="Main_Boar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24" y="215196"/>
            <a:ext cx="8033152" cy="252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818681" y="706056"/>
            <a:ext cx="4285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Bildiğin zaman bildiğini anla, </a:t>
            </a:r>
          </a:p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bilmediğin zaman ise bilmediğini.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7701567" y="1688316"/>
            <a:ext cx="14544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Konfüçyüs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24" y="2907814"/>
            <a:ext cx="3313373" cy="3397170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9873205" y="6513611"/>
            <a:ext cx="1834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Otomatik Geçiş : 6sn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86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14:flip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ottom_box"/>
          <p:cNvSpPr/>
          <p:nvPr/>
        </p:nvSpPr>
        <p:spPr>
          <a:xfrm rot="5400000">
            <a:off x="5905500" y="571500"/>
            <a:ext cx="381000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365760" anchor="ctr"/>
          <a:lstStyle/>
          <a:p>
            <a:pPr algn="r">
              <a:defRPr/>
            </a:pPr>
            <a:endParaRPr lang="en-US" sz="3733" b="1" dirty="0">
              <a:solidFill>
                <a:srgbClr val="FFFFFF"/>
              </a:solidFill>
            </a:endParaRPr>
          </a:p>
        </p:txBody>
      </p:sp>
      <p:pic>
        <p:nvPicPr>
          <p:cNvPr id="6148" name="Main_Boar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24" y="215196"/>
            <a:ext cx="8033152" cy="252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323232" y="706056"/>
            <a:ext cx="5276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Öğretmen mum gibidir, kendini tüketerek</a:t>
            </a:r>
          </a:p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başkasına ışık verir.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7939902" y="1688316"/>
            <a:ext cx="9777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Ruffini</a:t>
            </a:r>
            <a:endParaRPr lang="tr-TR" sz="2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274" y="2666998"/>
            <a:ext cx="3183243" cy="346758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17" y="3867386"/>
            <a:ext cx="1365507" cy="2438405"/>
          </a:xfrm>
          <a:prstGeom prst="rect">
            <a:avLst/>
          </a:prstGeom>
        </p:spPr>
      </p:pic>
      <p:sp>
        <p:nvSpPr>
          <p:cNvPr id="6" name="Yuvarlatılmış Dikdörtgen 5">
            <a:hlinkClick r:id="" action="ppaction://hlinkshowjump?jump=firstslide"/>
          </p:cNvPr>
          <p:cNvSpPr/>
          <p:nvPr/>
        </p:nvSpPr>
        <p:spPr>
          <a:xfrm>
            <a:off x="9838482" y="5949388"/>
            <a:ext cx="1319514" cy="442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Başa Dön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730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ottom_box"/>
          <p:cNvSpPr/>
          <p:nvPr/>
        </p:nvSpPr>
        <p:spPr>
          <a:xfrm rot="5400000">
            <a:off x="5905500" y="571500"/>
            <a:ext cx="381000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365760" anchor="ctr"/>
          <a:lstStyle/>
          <a:p>
            <a:pPr algn="r">
              <a:defRPr/>
            </a:pPr>
            <a:endParaRPr lang="en-US" sz="3733" b="1" dirty="0">
              <a:solidFill>
                <a:srgbClr val="FFFFFF"/>
              </a:solidFill>
            </a:endParaRPr>
          </a:p>
        </p:txBody>
      </p:sp>
      <p:pic>
        <p:nvPicPr>
          <p:cNvPr id="6148" name="Main_Boar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958" y="280093"/>
            <a:ext cx="7670800" cy="673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5391295" y="2166484"/>
            <a:ext cx="1640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HAZIRLAYAN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981597" y="2685258"/>
            <a:ext cx="2386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Muhammet BOZKURT</a:t>
            </a:r>
          </a:p>
          <a:p>
            <a:endParaRPr lang="tr-TR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www.mebders.com</a:t>
            </a:r>
            <a:endParaRPr lang="tr-TR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Metin kutusu 27"/>
          <p:cNvSpPr txBox="1"/>
          <p:nvPr/>
        </p:nvSpPr>
        <p:spPr>
          <a:xfrm>
            <a:off x="5135197" y="3776156"/>
            <a:ext cx="2147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info@mebders.com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5206269" y="599654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©mebders.com</a:t>
            </a:r>
          </a:p>
        </p:txBody>
      </p:sp>
      <p:sp>
        <p:nvSpPr>
          <p:cNvPr id="4" name="Dikdörtgen 3"/>
          <p:cNvSpPr/>
          <p:nvPr/>
        </p:nvSpPr>
        <p:spPr>
          <a:xfrm>
            <a:off x="5054630" y="1199697"/>
            <a:ext cx="2313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FOTOĞRAF KAYNAĞI</a:t>
            </a:r>
          </a:p>
          <a:p>
            <a:pPr algn="ctr"/>
            <a:r>
              <a:rPr lang="tr-TR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Google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954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81" y="1271536"/>
            <a:ext cx="5663681" cy="4583471"/>
          </a:xfrm>
          <a:prstGeom prst="rect">
            <a:avLst/>
          </a:prstGeom>
          <a:scene3d>
            <a:camera prst="perspectiveLeft" fov="3600000">
              <a:rot lat="0" lon="1200000" rev="0"/>
            </a:camera>
            <a:lightRig rig="threePt" dir="t"/>
          </a:scene3d>
          <a:sp3d extrusionH="336550">
            <a:bevelT prst="slope"/>
          </a:sp3d>
        </p:spPr>
      </p:pic>
      <p:pic>
        <p:nvPicPr>
          <p:cNvPr id="16" name="Resim 15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4" y="1520674"/>
            <a:ext cx="5645226" cy="4085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3" name="bottom_box"/>
          <p:cNvSpPr/>
          <p:nvPr/>
        </p:nvSpPr>
        <p:spPr>
          <a:xfrm rot="5400000">
            <a:off x="5905500" y="571500"/>
            <a:ext cx="381000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365760" anchor="ctr"/>
          <a:lstStyle/>
          <a:p>
            <a:pPr algn="r">
              <a:defRPr/>
            </a:pPr>
            <a:endParaRPr lang="en-US" sz="3733" b="1" dirty="0">
              <a:solidFill>
                <a:srgbClr val="FFFFFF"/>
              </a:solidFill>
            </a:endParaRPr>
          </a:p>
        </p:txBody>
      </p:sp>
      <p:sp>
        <p:nvSpPr>
          <p:cNvPr id="7176" name="note"/>
          <p:cNvSpPr txBox="1">
            <a:spLocks noChangeArrowheads="1"/>
          </p:cNvSpPr>
          <p:nvPr/>
        </p:nvSpPr>
        <p:spPr bwMode="auto">
          <a:xfrm>
            <a:off x="4020457" y="6438900"/>
            <a:ext cx="26416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altLang="tr-TR" sz="24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SAYGI DURUŞU</a:t>
            </a:r>
            <a:endParaRPr lang="en-US" altLang="tr-TR" sz="2133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9738975" y="6506028"/>
            <a:ext cx="2423886" cy="33644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4" y="1520674"/>
            <a:ext cx="5645226" cy="4085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" name="Resim 19"/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0" y="1519868"/>
            <a:ext cx="5644800" cy="40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2" name="Resim 21"/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0" y="1519868"/>
            <a:ext cx="5644800" cy="40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Resim 3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4" y="1519868"/>
            <a:ext cx="5644800" cy="4086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4" name="note"/>
          <p:cNvSpPr txBox="1">
            <a:spLocks noChangeArrowheads="1"/>
          </p:cNvSpPr>
          <p:nvPr/>
        </p:nvSpPr>
        <p:spPr bwMode="auto">
          <a:xfrm>
            <a:off x="4020457" y="6438900"/>
            <a:ext cx="26416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altLang="tr-TR" sz="24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İSTİKLAL MARŞI</a:t>
            </a:r>
            <a:endParaRPr lang="en-US" altLang="tr-TR" sz="2133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Akış Çizelgesi: Manyetik Disk 12"/>
          <p:cNvSpPr/>
          <p:nvPr/>
        </p:nvSpPr>
        <p:spPr>
          <a:xfrm>
            <a:off x="286653" y="6282317"/>
            <a:ext cx="228600" cy="152400"/>
          </a:xfrm>
          <a:prstGeom prst="flowChartMagneticDisk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Akış Çizelgesi: Manyetik Disk 13"/>
          <p:cNvSpPr/>
          <p:nvPr/>
        </p:nvSpPr>
        <p:spPr>
          <a:xfrm>
            <a:off x="301173" y="828310"/>
            <a:ext cx="228600" cy="152400"/>
          </a:xfrm>
          <a:prstGeom prst="flowChartMagneticDisk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Picture 4" descr="http://www.asbayrakcilik.com/wp-content/uploads/dalgalanan-bayrak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3229">
            <a:off x="256845" y="772857"/>
            <a:ext cx="1595774" cy="99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368301" y="980710"/>
            <a:ext cx="76200" cy="533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Yuvarlatılmış Dikdörtgen 17">
            <a:hlinkClick r:id="" action="ppaction://hlinkshowjump?jump=firstslide"/>
          </p:cNvPr>
          <p:cNvSpPr/>
          <p:nvPr/>
        </p:nvSpPr>
        <p:spPr>
          <a:xfrm>
            <a:off x="10227299" y="6506028"/>
            <a:ext cx="1319514" cy="338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Başa Dön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46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  <p:sndAc>
          <p:stSnd>
            <p:snd r:embed="rId3" name="Saygı duruşu (1 dk) + Mi minör İstiklal marşı (Orkestra).wav"/>
          </p:stSnd>
        </p:sndAc>
      </p:transition>
    </mc:Choice>
    <mc:Fallback xmlns="">
      <p:transition spd="slow" advClick="0">
        <p:fade/>
        <p:sndAc>
          <p:stSnd>
            <p:snd r:embed="rId11" name="Saygı duruşu (1 dk) + Mi minör İstiklal marşı (Orkestra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6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Scale>
                                      <p:cBhvr>
                                        <p:cTn id="26" dur="5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38" dur="6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animScale>
                                      <p:cBhvr>
                                        <p:cTn id="50" dur="6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0"/>
                            </p:stCondLst>
                            <p:childTnLst>
                              <p:par>
                                <p:cTn id="6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000"/>
                            </p:stCondLst>
                            <p:childTnLst>
                              <p:par>
                                <p:cTn id="7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3" grpId="0" animBg="1"/>
      <p:bldP spid="24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ABABA"/>
            </a:gs>
            <a:gs pos="3000">
              <a:srgbClr val="BABABA"/>
            </a:gs>
            <a:gs pos="56000">
              <a:srgbClr val="FFFFFF"/>
            </a:gs>
            <a:gs pos="63000">
              <a:srgbClr val="D1D1D1"/>
            </a:gs>
            <a:gs pos="100000">
              <a:schemeClr val="bg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70" y="0"/>
            <a:ext cx="8017631" cy="599558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487" y="4136571"/>
            <a:ext cx="1883271" cy="2721429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8289" y="4269789"/>
            <a:ext cx="1883271" cy="258821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487" y="4311594"/>
            <a:ext cx="1653305" cy="2588211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302" y="4227984"/>
            <a:ext cx="1595120" cy="2588211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600" y="4186179"/>
            <a:ext cx="1515530" cy="2588211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974" y="4432707"/>
            <a:ext cx="1671974" cy="2178763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160" y="4514167"/>
            <a:ext cx="1292346" cy="2178763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182" y="4488005"/>
            <a:ext cx="1456389" cy="2307287"/>
          </a:xfrm>
          <a:prstGeom prst="rect">
            <a:avLst/>
          </a:prstGeom>
        </p:spPr>
      </p:pic>
      <p:sp>
        <p:nvSpPr>
          <p:cNvPr id="19" name="Metin kutusu 18"/>
          <p:cNvSpPr txBox="1"/>
          <p:nvPr/>
        </p:nvSpPr>
        <p:spPr>
          <a:xfrm>
            <a:off x="4762852" y="2327978"/>
            <a:ext cx="26452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Okula başladık</a:t>
            </a:r>
          </a:p>
        </p:txBody>
      </p:sp>
      <p:sp>
        <p:nvSpPr>
          <p:cNvPr id="23" name="Metin kutusu 22"/>
          <p:cNvSpPr txBox="1"/>
          <p:nvPr/>
        </p:nvSpPr>
        <p:spPr>
          <a:xfrm>
            <a:off x="4872144" y="2281811"/>
            <a:ext cx="25283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Günaydın size</a:t>
            </a:r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1" y="1122041"/>
            <a:ext cx="3403764" cy="5652349"/>
          </a:xfrm>
          <a:prstGeom prst="rect">
            <a:avLst/>
          </a:prstGeom>
        </p:spPr>
      </p:pic>
      <p:sp>
        <p:nvSpPr>
          <p:cNvPr id="24" name="Metin kutusu 23"/>
          <p:cNvSpPr txBox="1"/>
          <p:nvPr/>
        </p:nvSpPr>
        <p:spPr>
          <a:xfrm>
            <a:off x="5898669" y="1989324"/>
            <a:ext cx="3946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5898669" y="2443794"/>
            <a:ext cx="3946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cxnSp>
        <p:nvCxnSpPr>
          <p:cNvPr id="26" name="Düz Bağlayıcı 25"/>
          <p:cNvCxnSpPr/>
          <p:nvPr/>
        </p:nvCxnSpPr>
        <p:spPr>
          <a:xfrm>
            <a:off x="5520765" y="3070946"/>
            <a:ext cx="108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Metin kutusu 30"/>
          <p:cNvSpPr txBox="1"/>
          <p:nvPr/>
        </p:nvSpPr>
        <p:spPr>
          <a:xfrm>
            <a:off x="5377576" y="2594444"/>
            <a:ext cx="4651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33" name="Metin kutusu 32"/>
          <p:cNvSpPr txBox="1"/>
          <p:nvPr/>
        </p:nvSpPr>
        <p:spPr>
          <a:xfrm>
            <a:off x="5913183" y="3129595"/>
            <a:ext cx="3674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29" name="Resim 2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016" y="2176770"/>
            <a:ext cx="2622567" cy="4434700"/>
          </a:xfrm>
          <a:prstGeom prst="rect">
            <a:avLst/>
          </a:prstGeom>
        </p:spPr>
      </p:pic>
      <p:sp>
        <p:nvSpPr>
          <p:cNvPr id="35" name="Metin kutusu 34"/>
          <p:cNvSpPr txBox="1"/>
          <p:nvPr/>
        </p:nvSpPr>
        <p:spPr>
          <a:xfrm>
            <a:off x="5898683" y="3101890"/>
            <a:ext cx="312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pic>
        <p:nvPicPr>
          <p:cNvPr id="30" name="Resim 29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" y="-2128094"/>
            <a:ext cx="2704871" cy="2037379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44" y="-2167286"/>
            <a:ext cx="1907150" cy="2037379"/>
          </a:xfrm>
          <a:prstGeom prst="rect">
            <a:avLst/>
          </a:prstGeom>
        </p:spPr>
      </p:pic>
      <p:pic>
        <p:nvPicPr>
          <p:cNvPr id="38" name="Resim 37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80" y="-1738364"/>
            <a:ext cx="1907150" cy="1018151"/>
          </a:xfrm>
          <a:prstGeom prst="rect">
            <a:avLst/>
          </a:prstGeom>
        </p:spPr>
      </p:pic>
      <p:pic>
        <p:nvPicPr>
          <p:cNvPr id="39" name="Resim 38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21" y="-1393888"/>
            <a:ext cx="1907150" cy="892546"/>
          </a:xfrm>
          <a:prstGeom prst="rect">
            <a:avLst/>
          </a:prstGeom>
        </p:spPr>
      </p:pic>
      <p:pic>
        <p:nvPicPr>
          <p:cNvPr id="40" name="Resim 39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237" y="-1692243"/>
            <a:ext cx="1985951" cy="1478264"/>
          </a:xfrm>
          <a:prstGeom prst="rect">
            <a:avLst/>
          </a:prstGeom>
        </p:spPr>
      </p:pic>
      <p:pic>
        <p:nvPicPr>
          <p:cNvPr id="9216" name="Resim 9215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658" y="1345144"/>
            <a:ext cx="5810957" cy="4229360"/>
          </a:xfrm>
          <a:prstGeom prst="rect">
            <a:avLst/>
          </a:prstGeom>
        </p:spPr>
      </p:pic>
      <p:pic>
        <p:nvPicPr>
          <p:cNvPr id="9217" name="Resim 9216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85" y="1887711"/>
            <a:ext cx="3454665" cy="4886679"/>
          </a:xfrm>
          <a:prstGeom prst="rect">
            <a:avLst/>
          </a:prstGeom>
        </p:spPr>
      </p:pic>
      <p:pic>
        <p:nvPicPr>
          <p:cNvPr id="9221" name="Resim 9220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962" y="2870848"/>
            <a:ext cx="2728951" cy="386014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55" y="1277423"/>
            <a:ext cx="3964457" cy="560778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383" y="2870848"/>
            <a:ext cx="2816358" cy="4002032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055" y="2897527"/>
            <a:ext cx="2816358" cy="3975353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055" y="2918750"/>
            <a:ext cx="2816358" cy="3957569"/>
          </a:xfrm>
          <a:prstGeom prst="rect">
            <a:avLst/>
          </a:prstGeom>
        </p:spPr>
      </p:pic>
      <p:pic>
        <p:nvPicPr>
          <p:cNvPr id="42" name="Resim 41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918" y="2863022"/>
            <a:ext cx="2756631" cy="3957569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946" y="2957654"/>
            <a:ext cx="2756631" cy="3820593"/>
          </a:xfrm>
          <a:prstGeom prst="rect">
            <a:avLst/>
          </a:prstGeom>
        </p:spPr>
      </p:pic>
      <p:pic>
        <p:nvPicPr>
          <p:cNvPr id="45" name="Resim 44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797" y="2981664"/>
            <a:ext cx="2113065" cy="3820593"/>
          </a:xfrm>
          <a:prstGeom prst="rect">
            <a:avLst/>
          </a:prstGeom>
        </p:spPr>
      </p:pic>
      <p:pic>
        <p:nvPicPr>
          <p:cNvPr id="46" name="Resim 45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113" y="3292587"/>
            <a:ext cx="2502239" cy="3393188"/>
          </a:xfrm>
          <a:prstGeom prst="rect">
            <a:avLst/>
          </a:prstGeom>
        </p:spPr>
      </p:pic>
      <p:pic>
        <p:nvPicPr>
          <p:cNvPr id="47" name="Resim 46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961" y="3240298"/>
            <a:ext cx="1865199" cy="3393188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3594295" y="2249922"/>
            <a:ext cx="52341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Okula </a:t>
            </a:r>
            <a:r>
              <a:rPr lang="tr-TR" sz="5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başladıkkkk</a:t>
            </a:r>
            <a:endParaRPr lang="tr-TR" sz="5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956930" y="3373456"/>
            <a:ext cx="21961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heyaa</a:t>
            </a:r>
            <a:endParaRPr lang="tr-TR" sz="6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Yuvarlatılmış Dikdörtgen 47">
            <a:hlinkClick r:id="" action="ppaction://hlinkshowjump?jump=firstslide"/>
          </p:cNvPr>
          <p:cNvSpPr/>
          <p:nvPr/>
        </p:nvSpPr>
        <p:spPr>
          <a:xfrm>
            <a:off x="10403887" y="6243767"/>
            <a:ext cx="1319514" cy="442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Başa Dön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88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  <p:sndAc>
          <p:stSnd>
            <p:snd r:embed="rId3" name="okula-basladik3.wav"/>
          </p:stSnd>
        </p:sndAc>
      </p:transition>
    </mc:Choice>
    <mc:Fallback xmlns="">
      <p:transition spd="slow" advClick="0">
        <p:fade/>
        <p:sndAc>
          <p:stSnd>
            <p:snd r:embed="rId32" name="okula-basladik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3.7037E-7 L 0.5 -3.7037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25 -2.59259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2.96296E-6 L 0.75 2.9629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2.59259E-6 L 0.5 -2.59259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25 -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 2.59259E-6 L 1 2.59259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2.59259E-6 L 0.75 -2.59259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1.11111E-6 L 0.5 -1.11111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25 -2.59259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 2.59259E-6 L 1.25 2.59259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 -2.59259E-6 L 1 -2.59259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1.11111E-6 L 0.75 -1.11111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2.59259E-6 L 0.5 -2.59259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5 -4.07407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 -2.59259E-6 L 1.25 -2.59259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 -1.11111E-6 L 1 -1.11111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2.59259E-6 L 0.75 -2.59259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07407E-6 L 0.5 -4.07407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25 -2.59259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960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 -1.11111E-6 L 1.25 -1.11111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 -2.59259E-6 L 1 -2.59259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07407E-6 L 0.75 -4.07407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2.59259E-6 L 0.5 -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0.25 3.7037E-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96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 -2.59259E-6 L 1.25 -2.59259E-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 -4.07407E-6 L 1 -4.07407E-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2.59259E-6 L 0.75 -2.59259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7037E-7 L 0.5 3.7037E-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25 -3.7037E-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96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 -4.07407E-6 L 1.25 -4.07407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 -2.59259E-6 L 1 -2.59259E-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3.7037E-7 L 0.75 3.7037E-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3.7037E-6 L 0.5 -3.7037E-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8960"/>
                            </p:stCondLst>
                            <p:childTnLst>
                              <p:par>
                                <p:cTn id="1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 -2.59259E-6 L 1.25 -2.59259E-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 3.7037E-7 L 1 3.7037E-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3.7037E-6 L 0.75 -3.7037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1840"/>
                            </p:stCondLst>
                            <p:childTnLst>
                              <p:par>
                                <p:cTn id="1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 3.7037E-7 L 1.25 3.7037E-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 -3.7037E-6 L 1 -3.7037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3840"/>
                            </p:stCondLst>
                            <p:childTnLst>
                              <p:par>
                                <p:cTn id="1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 -3.7037E-6 L 1.25 -3.7037E-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84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784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984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84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384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584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7840"/>
                            </p:stCondLst>
                            <p:childTnLst>
                              <p:par>
                                <p:cTn id="148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984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184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4340"/>
                            </p:stCondLst>
                            <p:childTnLst>
                              <p:par>
                                <p:cTn id="1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3.95833E-6 2.96296E-6 C 0.0004 0.02986 0.00053 0.05949 0.00118 0.08912 C 0.00131 0.09121 0.00222 0.09306 0.00248 0.09537 C 0.00508 0.12755 0.00183 0.10926 0.00482 0.12477 C 0.00521 0.13102 0.00547 0.1375 0.00599 0.14375 C 0.00625 0.14607 0.00704 0.14792 0.00717 0.15023 C 0.00782 0.15718 0.00782 0.16435 0.00834 0.1713 C 0.0086 0.175 0.00925 0.17847 0.00964 0.18195 C 0.01003 0.18611 0.01016 0.19051 0.01081 0.19468 C 0.01133 0.19884 0.01237 0.20301 0.01316 0.20741 L 0.01433 0.21366 L 0.0155 0.21991 C 0.01745 0.24722 0.01784 0.24514 0.0155 0.28357 C 0.01524 0.28796 0.01407 0.29213 0.01316 0.2963 C 0.01198 0.30185 0.01081 0.30741 0.00964 0.3132 C 0.00912 0.31528 0.00899 0.31759 0.00834 0.31945 C 0.00235 0.34074 0.0099 0.30833 0.00365 0.33426 C 0.00313 0.33634 0.003 0.33866 0.00248 0.34074 C 0.00092 0.3463 -0.00117 0.35162 -0.00234 0.35764 C -0.00273 0.35972 -0.00299 0.36181 -0.00351 0.36389 C -0.0052 0.37083 -0.00625 0.37199 -0.00716 0.37871 C -0.00768 0.38287 -0.00781 0.38727 -0.00833 0.39144 C -0.00859 0.39421 -0.00911 0.39722 -0.0095 0.4 C -0.00989 0.40695 -0.01015 0.41412 -0.01067 0.42107 C -0.01093 0.42546 -0.01184 0.4294 -0.01184 0.4338 C -0.01184 0.46898 -0.01145 0.5044 -0.01067 0.53958 C -0.01054 0.54699 -0.00937 0.55023 -0.00833 0.55648 C -0.00781 0.55926 -0.00742 0.56227 -0.00716 0.56505 C -0.00664 0.56852 -0.00664 0.57222 -0.00598 0.5757 C -0.00546 0.57801 -0.00429 0.57986 -0.00351 0.58195 C -0.0026 0.59028 -0.00143 0.60185 -3.95833E-6 0.60949 C 0.0004 0.61158 0.00066 0.61389 0.00118 0.61574 C 0.00274 0.62153 0.00508 0.62662 0.00599 0.63287 C 0.00717 0.64074 0.0073 0.64375 0.00964 0.65185 C 0.01068 0.65556 0.01198 0.6588 0.01316 0.6625 C 0.02058 0.68611 0.01107 0.65602 0.0168 0.6794 C 0.01732 0.68171 0.01849 0.68333 0.01915 0.68565 C 0.02058 0.69074 0.02032 0.69514 0.02149 0.70046 C 0.02344 0.70972 0.02383 0.70741 0.02631 0.71528 C 0.02722 0.71806 0.028 0.72083 0.02865 0.72384 C 0.02969 0.72801 0.03047 0.73426 0.03112 0.73866 C 0.0306 0.76389 0.0306 0.78935 0.02982 0.81482 C 0.02982 0.81713 0.02904 0.81898 0.02865 0.82107 C 0.02826 0.82338 0.02709 0.83333 0.02631 0.83588 C 0.02487 0.84051 0.02279 0.84421 0.02149 0.84861 C 0.01954 0.85602 0.01823 0.86088 0.0155 0.86783 C 0.01029 0.88125 0.00652 0.88588 0.00365 0.90162 L 0.00118 0.91435 C 0.00079 0.91644 0.00066 0.91875 -3.95833E-6 0.9206 C -0.00078 0.92338 -0.00143 0.92639 -0.00234 0.92917 C -0.00546 0.93866 -0.00546 0.93403 -0.00716 0.94815 C -0.00755 0.95162 -0.00781 0.95533 -0.00833 0.9588 C -0.00898 0.96296 -0.01067 0.97153 -0.01067 0.97153 C -0.01263 1.00949 -0.01263 0.99931 -0.01067 1.05394 C -0.01067 1.05625 -0.00989 1.0581 -0.0095 1.06042 C -0.00911 1.0632 -0.00898 1.06621 -0.00833 1.06875 C -0.00781 1.07107 -0.00651 1.07292 -0.00598 1.07523 C -0.00533 1.07708 -0.00533 1.0794 -0.00468 1.08148 C -0.00403 1.0838 -0.00299 1.08565 -0.00234 1.08773 C -3.95833E-6 1.09607 -0.00221 1.09306 -3.95833E-6 1.10278 C 0.00066 1.10509 0.00183 1.10671 0.00248 1.10903 C 0.00339 1.1132 0.00339 1.11806 0.00482 1.12176 C 0.0056 1.12384 0.00665 1.1257 0.00717 1.12801 C 0.00821 1.13218 0.00847 1.13681 0.00964 1.14074 C 0.01042 1.14352 0.01107 1.14653 0.01198 1.14931 C 0.01263 1.15139 0.01368 1.15324 0.01433 1.15556 C 0.01928 1.17315 0.01107 1.15 0.01797 1.16829 C 0.01836 1.17107 0.01862 1.17384 0.01915 1.17685 C 0.01954 1.17894 0.02006 1.18102 0.02032 1.1831 C 0.02123 1.18866 0.02266 1.2 0.02266 1.2 C 0.02201 1.23241 0.0237 1.23796 0.02032 1.25926 C 0.01993 1.26134 0.0198 1.26366 0.01915 1.26574 C 0.01771 1.27014 0.01589 1.27408 0.01433 1.27824 C 0.01355 1.28056 0.01237 1.28218 0.01198 1.28472 C 0.00977 1.2963 0.01211 1.28588 0.00834 1.29746 C 0.00625 1.30394 0.00625 1.30648 0.00365 1.31227 C 0.00274 1.31412 -0.00221 1.3213 -0.00234 1.325 C -0.00299 1.33889 -0.00234 1.35324 -0.00234 1.36713 L -0.00234 1.36713 " pathEditMode="relative" ptsTypes="AAAAAAAAAAAAAAAAAAAAAAAAAAAAAAAAAAAAAAAAAAAAAAAAAAAAAAAAAAAAAAAAAAAAAAAAAAAAAAAA">
                                      <p:cBhvr>
                                        <p:cTn id="18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9340"/>
                            </p:stCondLst>
                            <p:childTnLst>
                              <p:par>
                                <p:cTn id="1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0.00039 0.02986 0.00052 0.05949 0.00117 0.08912 C 0.0013 0.0912 0.00221 0.09329 0.00247 0.09537 C 0.00508 0.12755 0.00182 0.10949 0.00482 0.12477 C 0.00521 0.13102 0.00547 0.1375 0.00599 0.14375 C 0.00625 0.14606 0.00703 0.14792 0.00716 0.15023 C 0.00781 0.15717 0.00781 0.16435 0.00833 0.1713 C 0.00859 0.175 0.00925 0.17847 0.00964 0.18194 C 0.01003 0.18611 0.01016 0.19051 0.01081 0.19467 C 0.01133 0.19884 0.01237 0.20301 0.01315 0.20741 L 0.01432 0.21366 L 0.0155 0.21991 C 0.01745 0.24722 0.01784 0.24514 0.0155 0.28356 C 0.01524 0.28796 0.01406 0.29213 0.01315 0.2963 C 0.01198 0.30185 0.01081 0.30741 0.00964 0.31319 C 0.00912 0.31528 0.00899 0.31759 0.00833 0.31944 C 0.00234 0.34074 0.0099 0.30833 0.00365 0.33426 C 0.00313 0.33634 0.003 0.33866 0.00247 0.34074 C 0.00091 0.3463 -0.00117 0.35162 -0.00234 0.35764 C -0.00273 0.35972 -0.00299 0.3618 -0.00351 0.36389 C -0.00521 0.37083 -0.00625 0.37199 -0.00716 0.37847 C -0.00768 0.38287 -0.00781 0.38727 -0.00833 0.39143 C -0.00859 0.39421 -0.00911 0.39722 -0.0095 0.4 C -0.0099 0.40694 -0.01016 0.41412 -0.01068 0.42106 C -0.01094 0.42546 -0.01185 0.4294 -0.01185 0.4338 C -0.01185 0.46898 -0.01146 0.5044 -0.01068 0.53958 C -0.01055 0.54699 -0.00937 0.55023 -0.00833 0.55648 C -0.00781 0.55926 -0.00742 0.56227 -0.00716 0.56505 C -0.00664 0.56852 -0.00664 0.57222 -0.00599 0.57569 C -0.00547 0.57801 -0.0043 0.57986 -0.00351 0.58194 C -0.0026 0.59028 -0.00143 0.60185 -6.25E-7 0.60949 C 0.00039 0.61157 0.00065 0.61389 0.00117 0.61574 C 0.00274 0.62153 0.00508 0.62662 0.00599 0.63287 C 0.00716 0.64074 0.00729 0.64375 0.00964 0.65185 C 0.01068 0.65555 0.01198 0.6588 0.01315 0.6625 C 0.02057 0.68611 0.01107 0.65602 0.0168 0.6794 C 0.01732 0.68171 0.01849 0.68333 0.01914 0.68565 C 0.02057 0.69074 0.02031 0.69514 0.02149 0.70046 C 0.02344 0.70972 0.02383 0.70741 0.0263 0.71528 C 0.02721 0.71805 0.028 0.72083 0.02865 0.72384 C 0.02969 0.72801 0.03047 0.73403 0.03112 0.73866 C 0.0306 0.76389 0.0306 0.78935 0.02982 0.81481 C 0.02982 0.81713 0.02904 0.81898 0.02865 0.82106 C 0.02826 0.82338 0.02708 0.83333 0.0263 0.83588 C 0.02487 0.84051 0.02279 0.84421 0.02149 0.84838 C 0.01953 0.85602 0.01823 0.86088 0.0155 0.86782 C 0.01029 0.88125 0.00651 0.88588 0.00365 0.90162 L 0.00117 0.91435 C 0.00078 0.91643 0.00065 0.91875 -6.25E-7 0.9206 C -0.00078 0.92338 -0.00143 0.92639 -0.00234 0.92917 C -0.00547 0.93866 -0.00547 0.9338 -0.00716 0.94815 C -0.00755 0.95162 -0.00781 0.95532 -0.00833 0.9588 C -0.00898 0.96296 -0.01068 0.97153 -0.01068 0.97176 C -0.01263 1.00949 -0.01263 0.9993 -0.01068 1.05393 C -0.01068 1.05625 -0.0099 1.0581 -0.0095 1.06042 C -0.00911 1.06319 -0.00898 1.0662 -0.00833 1.06875 C -0.00781 1.07106 -0.00651 1.07292 -0.00599 1.07523 C -0.00534 1.07708 -0.00534 1.0794 -0.00469 1.08148 C -0.00404 1.0838 -0.00299 1.08565 -0.00234 1.08773 C -6.25E-7 1.09606 -0.00221 1.09305 -6.25E-7 1.10278 C 0.00065 1.10509 0.00182 1.10671 0.00247 1.10903 C 0.00339 1.11319 0.00339 1.11805 0.00482 1.12176 C 0.0056 1.12384 0.00664 1.12569 0.00716 1.12801 C 0.0082 1.13217 0.00846 1.1368 0.00964 1.14074 C 0.01042 1.14352 0.01107 1.14653 0.01198 1.1493 C 0.01263 1.15139 0.01367 1.15324 0.01432 1.15555 C 0.01927 1.17315 0.01107 1.15 0.01797 1.16829 C 0.01836 1.17106 0.01862 1.17384 0.01914 1.17685 C 0.01953 1.17893 0.02005 1.18102 0.02031 1.1831 C 0.02122 1.18866 0.02266 1.2 0.02266 1.20023 C 0.02201 1.23241 0.0237 1.23796 0.02031 1.25926 C 0.01992 1.26134 0.01979 1.26366 0.01914 1.26574 C 0.01771 1.27014 0.01589 1.27407 0.01432 1.27824 C 0.01354 1.28055 0.01237 1.28217 0.01198 1.28472 C 0.00977 1.2963 0.01211 1.28588 0.00833 1.29745 C 0.00625 1.30393 0.00625 1.30648 0.00365 1.31227 C 0.00274 1.31412 -0.00221 1.3213 -0.00234 1.325 C -0.00299 1.33889 -0.00234 1.35324 -0.00234 1.36713 L -0.00234 1.36736 " pathEditMode="relative" rAng="0" ptsTypes="AAAAAAAAAAAAAAAAAAAAAAAAAAAAAAAAAAAAAAAAAAAAAAAAAAAAAAAAAAAAAAAAAAAAAAAAAAAAAAAA">
                                      <p:cBhvr>
                                        <p:cTn id="18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68356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4.375E-6 0.00023 C 0.0004 0.02986 0.00053 0.05949 0.00118 0.08912 C 0.00131 0.0912 0.00222 0.09328 0.00248 0.09537 C 0.00508 0.12754 0.00183 0.10949 0.00482 0.12476 C 0.00521 0.13101 0.00547 0.1375 0.00599 0.14375 C 0.00625 0.14606 0.00704 0.14791 0.00717 0.15023 C 0.00782 0.15717 0.00782 0.16435 0.00834 0.17152 C 0.0086 0.175 0.00925 0.17847 0.00964 0.18194 C 0.01003 0.18611 0.01016 0.19051 0.01081 0.19467 C 0.01133 0.19884 0.01237 0.20301 0.01316 0.2074 L 0.01433 0.21365 L 0.0155 0.2199 C 0.01745 0.24722 0.01784 0.24513 0.0155 0.28356 C 0.01524 0.28796 0.01407 0.29213 0.01316 0.29629 C 0.01198 0.30185 0.01081 0.3074 0.00964 0.31319 C 0.00912 0.31527 0.00899 0.31759 0.00834 0.31944 C 0.00235 0.34074 0.0099 0.30833 0.00365 0.33426 C 0.00313 0.33634 0.003 0.33865 0.00248 0.34074 C 0.00092 0.34629 -0.00117 0.35162 -0.00234 0.35763 C -0.00273 0.35972 -0.00299 0.3618 -0.00351 0.36388 C -0.0052 0.37083 -0.00625 0.37199 -0.00716 0.37847 C -0.00768 0.38287 -0.00781 0.38726 -0.00833 0.39143 C -0.00859 0.39421 -0.00911 0.39722 -0.0095 0.4 C -0.00989 0.40694 -0.01015 0.41412 -0.01067 0.42106 C -0.01093 0.42546 -0.01184 0.42939 -0.01184 0.43379 C -0.01184 0.46898 -0.01145 0.50439 -0.01067 0.53958 C -0.01054 0.54699 -0.00937 0.55023 -0.00833 0.55648 C -0.00781 0.55926 -0.00742 0.56226 -0.00716 0.56504 C -0.00664 0.56851 -0.00664 0.57222 -0.00599 0.57569 C -0.00546 0.57801 -0.00429 0.57986 -0.00351 0.58194 C -0.0026 0.59027 -0.00143 0.60185 -4.375E-6 0.60949 C 0.0004 0.61157 0.00066 0.61388 0.00118 0.61574 C 0.00274 0.62152 0.00508 0.62662 0.00599 0.63287 C 0.00717 0.64074 0.0073 0.64375 0.00964 0.65185 C 0.01068 0.65555 0.01198 0.65879 0.01316 0.6625 C 0.02058 0.68611 0.01107 0.65601 0.0168 0.67939 C 0.01732 0.68171 0.01849 0.68333 0.01915 0.68564 C 0.02058 0.69074 0.02032 0.69513 0.02149 0.70046 C 0.02344 0.70972 0.02383 0.7074 0.02631 0.71527 C 0.02722 0.71805 0.028 0.72083 0.02865 0.72384 C 0.02969 0.72801 0.03047 0.73402 0.03112 0.73865 C 0.0306 0.76388 0.0306 0.78935 0.02982 0.81481 C 0.02982 0.81713 0.02904 0.81898 0.02865 0.82106 C 0.02826 0.82338 0.02709 0.83333 0.02631 0.83588 C 0.02487 0.84051 0.02279 0.84421 0.02149 0.84838 C 0.01954 0.85601 0.01823 0.86088 0.0155 0.86782 C 0.01029 0.88125 0.00651 0.88588 0.00365 0.90162 L 0.00118 0.91435 C 0.00079 0.91643 0.00066 0.91875 -4.375E-6 0.9206 C -0.00078 0.92338 -0.00143 0.92638 -0.00234 0.92916 C -0.00546 0.93865 -0.00546 0.93379 -0.00716 0.94814 C -0.00755 0.95162 -0.00781 0.95532 -0.00833 0.95879 C -0.00898 0.96296 -0.01067 0.97152 -0.01067 0.97176 C -0.01263 1.00949 -0.01263 0.9993 -0.01067 1.05393 C -0.01067 1.05625 -0.00989 1.0581 -0.0095 1.06041 C -0.00911 1.06319 -0.00898 1.0662 -0.00833 1.06875 C -0.00781 1.07106 -0.00651 1.07291 -0.00599 1.07523 C -0.00533 1.07708 -0.00533 1.07939 -0.00468 1.08148 C -0.00403 1.08379 -0.00299 1.08564 -0.00234 1.08773 C -4.375E-6 1.09606 -0.00221 1.09305 -4.375E-6 1.10277 C 0.00066 1.10509 0.00183 1.10671 0.00248 1.10902 C 0.00339 1.11319 0.00339 1.11805 0.00482 1.12176 C 0.0056 1.12384 0.00665 1.12569 0.00717 1.12801 C 0.00821 1.13217 0.00847 1.1368 0.00964 1.14074 C 0.01042 1.14351 0.01107 1.14652 0.01198 1.1493 C 0.01263 1.15138 0.01368 1.15324 0.01433 1.15555 C 0.01928 1.17314 0.01107 1.15 0.01797 1.16828 C 0.01836 1.17106 0.01862 1.17384 0.01915 1.17685 C 0.01954 1.17893 0.02006 1.18101 0.02032 1.1831 C 0.02123 1.18865 0.02266 1.2 0.02266 1.20023 C 0.02201 1.2324 0.0237 1.23796 0.02032 1.25926 C 0.01993 1.26134 0.0198 1.26365 0.01915 1.26574 C 0.01771 1.27013 0.01589 1.27407 0.01433 1.27824 C 0.01355 1.28055 0.01237 1.28217 0.01198 1.28472 C 0.00977 1.29629 0.01211 1.28588 0.00834 1.29745 C 0.00625 1.30393 0.00625 1.30648 0.00365 1.31226 C 0.00274 1.31412 -0.00221 1.32129 -0.00234 1.325 C -0.00299 1.33888 -0.00234 1.35324 -0.00234 1.36713 L -0.00234 1.36736 " pathEditMode="relative" rAng="0" ptsTypes="AAAAAAAAAAAAAAAAAAAAAAAAAAAAAAAAAAAAAAAAAAAAAAAAAAAAAAAAAAAAAAAAAAAAAAAAAAAAAAAA">
                                      <p:cBhvr>
                                        <p:cTn id="18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68356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2" presetClass="emph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4340"/>
                            </p:stCondLst>
                            <p:childTnLst>
                              <p:par>
                                <p:cTn id="1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3.125E-6 0.00023 C 0.00039 0.02986 0.00052 0.05949 0.00117 0.08912 C 0.0013 0.09121 0.00221 0.09329 0.00247 0.09537 C 0.00508 0.12755 0.00182 0.10949 0.00481 0.12477 C 0.00521 0.13102 0.00547 0.1375 0.00599 0.14375 C 0.00625 0.14607 0.00703 0.14792 0.00716 0.15023 C 0.00781 0.15718 0.00781 0.16436 0.00833 0.17153 C 0.00859 0.175 0.00924 0.17848 0.00963 0.18195 C 0.01002 0.18611 0.01015 0.19051 0.0108 0.19468 C 0.01133 0.19885 0.01237 0.20301 0.01315 0.20741 L 0.01432 0.21366 L 0.01549 0.21991 C 0.01744 0.24723 0.01784 0.24514 0.01549 0.28357 C 0.01523 0.28797 0.01406 0.29213 0.01315 0.2963 C 0.01198 0.30186 0.0108 0.30741 0.00963 0.3132 C 0.00911 0.31528 0.00898 0.3176 0.00833 0.31945 C 0.00234 0.34074 0.00989 0.30834 0.00364 0.33426 C 0.00312 0.33635 0.00299 0.33866 0.00247 0.34074 C 0.00091 0.3463 -0.00117 0.35162 -0.00235 0.35764 C -0.00274 0.35973 -0.003 0.36181 -0.00352 0.36389 C -0.00521 0.37084 -0.00625 0.37199 -0.00716 0.37848 C -0.00769 0.38287 -0.00782 0.38727 -0.00834 0.39144 C -0.0086 0.39422 -0.00912 0.39723 -0.00951 0.4 C -0.0099 0.40695 -0.01016 0.41412 -0.01068 0.42107 C -0.01094 0.42547 -0.01185 0.4294 -0.01185 0.4338 C -0.01185 0.46898 -0.01146 0.5044 -0.01068 0.53959 C -0.01055 0.54699 -0.00938 0.55023 -0.00834 0.55648 C -0.00782 0.55926 -0.00742 0.56227 -0.00716 0.56505 C -0.00664 0.56852 -0.00664 0.57223 -0.00599 0.5757 C -0.00547 0.57801 -0.0043 0.57986 -0.00352 0.58195 C -0.00261 0.59028 -0.00144 0.60186 3.125E-6 0.60949 C 0.00039 0.61158 0.00065 0.61389 0.00117 0.61574 C 0.00273 0.62153 0.00508 0.62662 0.00599 0.63287 C 0.00716 0.64074 0.00729 0.64375 0.00963 0.65186 C 0.01067 0.65556 0.01198 0.6588 0.01315 0.6625 C 0.02057 0.68611 0.01106 0.65602 0.01679 0.6794 C 0.01731 0.68172 0.01849 0.68334 0.01914 0.68565 C 0.02057 0.69074 0.02031 0.69514 0.02148 0.70047 C 0.02343 0.70973 0.02383 0.70741 0.0263 0.71528 C 0.02721 0.71806 0.02799 0.72084 0.02864 0.72385 C 0.02968 0.72801 0.03047 0.73403 0.03112 0.73866 C 0.0306 0.76389 0.0306 0.78936 0.02981 0.81482 C 0.02981 0.81713 0.02903 0.81898 0.02864 0.82107 C 0.02825 0.82338 0.02708 0.83334 0.0263 0.83588 C 0.02487 0.84051 0.02278 0.84422 0.02148 0.84838 C 0.01953 0.85602 0.01823 0.86088 0.01549 0.86783 C 0.01028 0.88125 0.00651 0.88588 0.00364 0.90162 L 0.00117 0.91436 C 0.00078 0.91644 0.00065 0.91875 3.125E-6 0.92061 C -0.00078 0.92338 -0.00144 0.92639 -0.00235 0.92917 C -0.00547 0.93866 -0.00547 0.9338 -0.00716 0.94815 C -0.00756 0.95162 -0.00782 0.95533 -0.00834 0.9588 C -0.00899 0.96297 -0.01068 0.97153 -0.01068 0.97176 C -0.01263 1.00949 -0.01263 0.99931 -0.01068 1.05394 C -0.01068 1.05625 -0.0099 1.05811 -0.00951 1.06042 C -0.00912 1.0632 -0.00899 1.06621 -0.00834 1.06875 C -0.00782 1.07107 -0.00651 1.07292 -0.00599 1.07523 C -0.00534 1.07709 -0.00534 1.0794 -0.00469 1.08148 C -0.00404 1.0838 -0.003 1.08565 -0.00235 1.08773 C 3.125E-6 1.09607 -0.00222 1.09306 3.125E-6 1.10278 C 0.00065 1.1051 0.00182 1.10672 0.00247 1.10903 C 0.00338 1.1132 0.00338 1.11806 0.00481 1.12176 C 0.0056 1.12385 0.00664 1.1257 0.00716 1.12801 C 0.0082 1.13218 0.00846 1.13681 0.00963 1.14074 C 0.01041 1.14352 0.01106 1.14653 0.01198 1.14931 C 0.01263 1.15139 0.01367 1.15324 0.01432 1.15556 C 0.01927 1.17315 0.01106 1.15 0.01797 1.16829 C 0.01836 1.17107 0.01862 1.17385 0.01914 1.17686 C 0.01953 1.17894 0.02005 1.18102 0.02031 1.18311 C 0.02122 1.18866 0.02265 1.2 0.02265 1.20023 C 0.022 1.23241 0.02369 1.23797 0.02031 1.25926 C 0.01992 1.26135 0.01979 1.26366 0.01914 1.26574 C 0.01771 1.27014 0.01588 1.27408 0.01432 1.27824 C 0.01354 1.28056 0.01237 1.28218 0.01198 1.28473 C 0.00976 1.2963 0.01211 1.28588 0.00833 1.29746 C 0.00625 1.30394 0.00625 1.30648 0.00364 1.31227 C 0.00273 1.31412 -0.00222 1.3213 -0.00235 1.325 C -0.003 1.33889 -0.00235 1.35324 -0.00235 1.36713 L -0.00235 1.36736 " pathEditMode="relative" rAng="0" ptsTypes="AAAAAAAAAAAAAAAAAAAAAAAAAAAAAAAAAAAAAAAAAAAAAAAAAAAAAAAAAAAAAAAAAAAAAAAAAAAAAAAA">
                                      <p:cBhvr>
                                        <p:cTn id="199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68356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6.25E-7 0.00023 C 0.00039 0.02986 0.00052 0.05949 0.00117 0.08912 C 0.0013 0.0912 0.00221 0.09329 0.00247 0.09537 C 0.00508 0.12755 0.00182 0.10949 0.00482 0.12477 C 0.00521 0.13102 0.00547 0.1375 0.00599 0.14375 C 0.00625 0.14607 0.00703 0.14792 0.00716 0.15023 C 0.00781 0.15718 0.00781 0.16435 0.00833 0.17153 C 0.00859 0.175 0.00924 0.17847 0.00963 0.18218 C 0.01003 0.18611 0.01016 0.19051 0.01081 0.19468 C 0.01133 0.19884 0.01237 0.20301 0.01315 0.20741 L 0.01432 0.21366 L 0.01549 0.21991 C 0.01745 0.24722 0.01784 0.24514 0.01549 0.28357 C 0.01523 0.28796 0.01406 0.29213 0.01315 0.2963 C 0.01198 0.30185 0.01081 0.30741 0.00963 0.3132 C 0.00911 0.31528 0.00898 0.31759 0.00833 0.31945 C 0.00234 0.34074 0.0099 0.30833 0.00365 0.33426 C 0.00312 0.33634 0.00299 0.33866 0.00247 0.34074 C 0.00091 0.3463 -0.00117 0.35162 -0.00234 0.35764 C -0.00273 0.35972 -0.003 0.36181 -0.00352 0.36389 C -0.00521 0.37083 -0.00625 0.37199 -0.00716 0.37847 C -0.00768 0.38287 -0.00781 0.38727 -0.00833 0.39144 C -0.00859 0.39421 -0.00912 0.39722 -0.00951 0.4 C -0.0099 0.40695 -0.01016 0.41412 -0.01068 0.42107 C -0.01094 0.42546 -0.01185 0.4294 -0.01185 0.4338 C -0.01185 0.46898 -0.01146 0.5044 -0.01068 0.53958 C -0.01055 0.54699 -0.00938 0.55023 -0.00833 0.55648 C -0.00781 0.55926 -0.00742 0.56227 -0.00716 0.56505 C -0.00664 0.56852 -0.00664 0.57222 -0.00599 0.5757 C -0.00547 0.57801 -0.0043 0.57986 -0.00352 0.58195 C -0.0026 0.59028 -0.00143 0.60185 6.25E-7 0.60949 C 0.00039 0.61157 0.00065 0.61389 0.00117 0.61574 C 0.00273 0.62153 0.00508 0.62662 0.00599 0.63287 C 0.00716 0.64074 0.00729 0.64375 0.00963 0.65185 C 0.01068 0.65556 0.01198 0.6588 0.01315 0.6625 C 0.02057 0.68611 0.01107 0.65602 0.0168 0.6794 C 0.01732 0.68171 0.01849 0.68333 0.01914 0.68565 C 0.02057 0.69074 0.02031 0.69514 0.02148 0.70046 C 0.02344 0.70972 0.02383 0.70741 0.0263 0.71528 C 0.02721 0.71806 0.02799 0.72083 0.02865 0.72384 C 0.02969 0.72801 0.03047 0.73403 0.03112 0.73866 C 0.0306 0.76389 0.0306 0.78935 0.02982 0.81482 C 0.02982 0.81713 0.02904 0.81898 0.02865 0.82107 C 0.02825 0.82338 0.02708 0.83333 0.0263 0.83588 C 0.02487 0.84051 0.02279 0.84421 0.02148 0.84838 C 0.01953 0.85602 0.01823 0.86088 0.01549 0.86782 C 0.01029 0.88125 0.00651 0.88588 0.00365 0.90162 L 0.00117 0.91435 C 0.00078 0.91644 0.00065 0.91875 6.25E-7 0.9206 C -0.00078 0.92338 -0.00143 0.92639 -0.00234 0.92917 C -0.00547 0.93866 -0.00547 0.9338 -0.00716 0.94815 C -0.00755 0.95162 -0.00781 0.95532 -0.00833 0.9588 C -0.00898 0.96296 -0.01068 0.97153 -0.01068 0.97176 C -0.01263 1.00949 -0.01263 0.99931 -0.01068 1.05394 C -0.01068 1.05625 -0.0099 1.0581 -0.00951 1.06042 C -0.00912 1.0632 -0.00898 1.0662 -0.00833 1.06875 C -0.00781 1.07107 -0.00651 1.07292 -0.00599 1.07523 C -0.00534 1.07708 -0.00534 1.0794 -0.00469 1.08148 C -0.00404 1.0838 -0.003 1.08565 -0.00234 1.08773 C 6.25E-7 1.09607 -0.00221 1.09306 6.25E-7 1.10278 C 0.00065 1.10509 0.00182 1.10671 0.00247 1.10903 C 0.00338 1.1132 0.00338 1.11806 0.00482 1.12176 C 0.0056 1.12384 0.00664 1.1257 0.00716 1.12801 C 0.0082 1.13218 0.00846 1.13681 0.00963 1.14074 C 0.01042 1.14352 0.01107 1.14653 0.01198 1.14931 C 0.01263 1.15139 0.01367 1.15324 0.01432 1.15556 C 0.01927 1.17315 0.01107 1.15 0.01797 1.16829 C 0.01836 1.17107 0.01862 1.17384 0.01914 1.17685 C 0.01953 1.17894 0.02005 1.18102 0.02031 1.1831 C 0.02122 1.18866 0.02266 1.2 0.02266 1.20023 C 0.022 1.23241 0.0237 1.23796 0.02031 1.25926 C 0.01992 1.26134 0.01979 1.26366 0.01914 1.26574 C 0.01771 1.27014 0.01588 1.27407 0.01432 1.27824 C 0.01354 1.28056 0.01237 1.28218 0.01198 1.28472 C 0.00977 1.2963 0.01211 1.28588 0.00833 1.29745 C 0.00625 1.30394 0.00625 1.30648 0.00365 1.31227 C 0.00273 1.31412 -0.00221 1.3213 -0.00234 1.325 C -0.003 1.33889 -0.00234 1.35324 -0.00234 1.36713 L -0.00234 1.36736 " pathEditMode="relative" rAng="0" ptsTypes="AAAAAAAAAAAAAAAAAAAAAAAAAAAAAAAAAAAAAAAAAAAAAAAAAAAAAAAAAAAAAAAAAAAAAAAAAAAAAAAA">
                                      <p:cBhvr>
                                        <p:cTn id="201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68356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9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9340"/>
                            </p:stCondLst>
                            <p:childTnLst>
                              <p:par>
                                <p:cTn id="2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9840"/>
                            </p:stCondLst>
                            <p:childTnLst>
                              <p:par>
                                <p:cTn id="215" presetID="26" presetClass="emph" presetSubtype="0" repeatCount="2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000" tmFilter="0, 0; .2, .5; .8, .5; 1, 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1000" autoRev="1" fill="hold"/>
                                        <p:tgtEl>
                                          <p:spTgt spid="9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000" tmFilter="0, 0; .2, .5; .8, .5; 1, 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1000" autoRev="1" fill="hold"/>
                                        <p:tgtEl>
                                          <p:spTgt spid="9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7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7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decel="100000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7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" decel="1000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4840"/>
                            </p:stCondLst>
                            <p:childTnLst>
                              <p:par>
                                <p:cTn id="2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25 4.81481E-6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6840"/>
                            </p:stCondLst>
                            <p:childTnLst>
                              <p:par>
                                <p:cTn id="2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4.81481E-6 L -0.5 4.81481E-6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0.25 1.48148E-6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8840"/>
                            </p:stCondLst>
                            <p:childTnLst>
                              <p:par>
                                <p:cTn id="2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4.81481E-6 L -0.75 4.81481E-6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1.48148E-6 L -0.5 1.48148E-6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0.25 -3.7037E-7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0840"/>
                            </p:stCondLst>
                            <p:childTnLst>
                              <p:par>
                                <p:cTn id="2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 0 L -1 0 " pathEditMode="relative" rAng="0" ptsTypes="AA">
                                      <p:cBhvr>
                                        <p:cTn id="2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1.48148E-6 L -0.75 1.48148E-6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3.7037E-7 L -0.5 -3.7037E-7 " pathEditMode="relative" rAng="0" ptsTypes="AA">
                                      <p:cBhvr>
                                        <p:cTn id="2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25 2.96296E-6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2840"/>
                            </p:stCondLst>
                            <p:childTnLst>
                              <p:par>
                                <p:cTn id="2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 -4.07407E-6 L -1.25 -4.07407E-6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 1.48148E-6 L -1 1.48148E-6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-3.7037E-7 L -0.75 -3.7037E-7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96296E-6 L -0.5 2.96296E-6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25 -2.22222E-6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4840"/>
                            </p:stCondLst>
                            <p:childTnLst>
                              <p:par>
                                <p:cTn id="27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 1.48148E-6 L -1.25 1.48148E-6 " pathEditMode="relative" rAng="0" ptsTypes="AA">
                                      <p:cBhvr>
                                        <p:cTn id="27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 -3.7037E-7 L -1 -3.7037E-7 " pathEditMode="relative" rAng="0" ptsTypes="AA">
                                      <p:cBhvr>
                                        <p:cTn id="28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2.96296E-6 L -0.75 2.96296E-6 " pathEditMode="relative" rAng="0" ptsTypes="AA">
                                      <p:cBhvr>
                                        <p:cTn id="28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2.22222E-6 L -0.5 -2.22222E-6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0.25 -4.44444E-6 " pathEditMode="relative" rAng="0" ptsTypes="AA">
                                      <p:cBhvr>
                                        <p:cTn id="28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76840"/>
                            </p:stCondLst>
                            <p:childTnLst>
                              <p:par>
                                <p:cTn id="28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 -3.7037E-7 L -1.25 -3.7037E-7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 2.96296E-6 L -1 2.96296E-6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-2.22222E-6 L -0.75 -2.22222E-6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4.44444E-6 L -0.5 -4.44444E-6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25 3.7037E-6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78840"/>
                            </p:stCondLst>
                            <p:childTnLst>
                              <p:par>
                                <p:cTn id="3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 2.96296E-6 L -1.25 2.96296E-6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 -2.22222E-6 L -1 -2.22222E-6 " pathEditMode="relative" rAng="0" ptsTypes="AA">
                                      <p:cBhvr>
                                        <p:cTn id="30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-4.44444E-6 L -0.75 -4.44444E-6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7037E-6 L -0.5 3.7037E-6 " pathEditMode="relative" rAng="0" ptsTypes="AA">
                                      <p:cBhvr>
                                        <p:cTn id="3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25 2.59259E-6 " pathEditMode="relative" rAng="0" ptsTypes="AA">
                                      <p:cBhvr>
                                        <p:cTn id="30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0840"/>
                            </p:stCondLst>
                            <p:childTnLst>
                              <p:par>
                                <p:cTn id="3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 -2.22222E-6 L -1.25 -2.22222E-6 " pathEditMode="relative" rAng="0" ptsTypes="AA">
                                      <p:cBhvr>
                                        <p:cTn id="3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 -4.44444E-6 L -1 -4.44444E-6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3.7037E-6 L -0.75 3.7037E-6 " pathEditMode="relative" rAng="0" ptsTypes="AA">
                                      <p:cBhvr>
                                        <p:cTn id="3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59259E-6 L -0.5 2.59259E-6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82840"/>
                            </p:stCondLst>
                            <p:childTnLst>
                              <p:par>
                                <p:cTn id="3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 -4.44444E-6 L -1.25 -4.44444E-6 " pathEditMode="relative" rAng="0" ptsTypes="AA">
                                      <p:cBhvr>
                                        <p:cTn id="3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 3.7037E-6 L -1 3.7037E-6 " pathEditMode="relative" rAng="0" ptsTypes="AA">
                                      <p:cBhvr>
                                        <p:cTn id="3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2.59259E-6 L -0.75 2.59259E-6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4840"/>
                            </p:stCondLst>
                            <p:childTnLst>
                              <p:par>
                                <p:cTn id="3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 3.7037E-6 L -1.25 3.7037E-6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 2.59259E-6 L -1 2.59259E-6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86840"/>
                            </p:stCondLst>
                            <p:childTnLst>
                              <p:par>
                                <p:cTn id="3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 2.59259E-6 L -1.25001 2.59259E-6 " pathEditMode="relative" rAng="0" ptsTypes="AA">
                                      <p:cBhvr>
                                        <p:cTn id="33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88840"/>
                            </p:stCondLst>
                            <p:childTnLst>
                              <p:par>
                                <p:cTn id="3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89840"/>
                            </p:stCondLst>
                            <p:childTnLst>
                              <p:par>
                                <p:cTn id="341" presetID="6" presetClass="emph" presetSubtype="0" repeatCount="indefinite" autoRev="1" fill="hold" grpId="1" nodeType="after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42" dur="1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3" presetClass="emph" presetSubtype="2" repeatCount="indefinite" autoRev="1" fill="hold" grpId="2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92E1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5" presetID="53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9" grpId="2"/>
      <p:bldP spid="23" grpId="0"/>
      <p:bldP spid="23" grpId="1"/>
      <p:bldP spid="23" grpId="2"/>
      <p:bldP spid="24" grpId="0"/>
      <p:bldP spid="24" grpId="1"/>
      <p:bldP spid="28" grpId="0"/>
      <p:bldP spid="28" grpId="1"/>
      <p:bldP spid="31" grpId="0"/>
      <p:bldP spid="31" grpId="1"/>
      <p:bldP spid="33" grpId="0"/>
      <p:bldP spid="33" grpId="1"/>
      <p:bldP spid="35" grpId="0"/>
      <p:bldP spid="35" grpId="1"/>
      <p:bldP spid="7" grpId="0"/>
      <p:bldP spid="7" grpId="1"/>
      <p:bldP spid="7" grpId="2"/>
      <p:bldP spid="8" grpId="0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101517" y="3112168"/>
            <a:ext cx="8013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YAŞASIN İLKÖĞRETİM OKULU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5" y="1264649"/>
            <a:ext cx="8726906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6" y="1264649"/>
            <a:ext cx="8726905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3" y="1264649"/>
            <a:ext cx="8726907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2" y="1264649"/>
            <a:ext cx="8726908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1" y="1264649"/>
            <a:ext cx="8726909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0" y="1264649"/>
            <a:ext cx="8726910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98" y="1264649"/>
            <a:ext cx="8726911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97" y="1264649"/>
            <a:ext cx="8726912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95" y="1264649"/>
            <a:ext cx="8726913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94" y="1264649"/>
            <a:ext cx="8726914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92" y="1264649"/>
            <a:ext cx="8726915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91" y="1264649"/>
            <a:ext cx="8726916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89" y="1264649"/>
            <a:ext cx="8726917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88" y="1264649"/>
            <a:ext cx="8726918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86" y="1264649"/>
            <a:ext cx="8726919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86" y="1264649"/>
            <a:ext cx="8726919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85" y="1264649"/>
            <a:ext cx="8726920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84" y="1264649"/>
            <a:ext cx="8726921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84" y="1264649"/>
            <a:ext cx="8726921" cy="518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Yuvarlatılmış Dikdörtgen 21">
            <a:hlinkClick r:id="" action="ppaction://hlinkshowjump?jump=firstslide"/>
          </p:cNvPr>
          <p:cNvSpPr/>
          <p:nvPr/>
        </p:nvSpPr>
        <p:spPr>
          <a:xfrm>
            <a:off x="10729733" y="6233575"/>
            <a:ext cx="1319514" cy="442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Başa Dön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  <p:sndAc>
          <p:stSnd>
            <p:snd r:embed="rId3" name="yaSasin_ilkogretim_okulu3.wav"/>
          </p:stSnd>
        </p:sndAc>
      </p:transition>
    </mc:Choice>
    <mc:Fallback xmlns="">
      <p:transition spd="slow" advClick="0">
        <p:fade/>
        <p:sndAc>
          <p:stSnd>
            <p:snd r:embed="rId23" name="yaSasin_ilkogretim_okulu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0"/>
                            </p:stCondLst>
                            <p:childTnLst>
                              <p:par>
                                <p:cTn id="38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45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0"/>
                            </p:stCondLst>
                            <p:childTnLst>
                              <p:par>
                                <p:cTn id="52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7000"/>
                            </p:stCondLst>
                            <p:childTnLst>
                              <p:par>
                                <p:cTn id="59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4000"/>
                            </p:stCondLst>
                            <p:childTnLst>
                              <p:par>
                                <p:cTn id="66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1000"/>
                            </p:stCondLst>
                            <p:childTnLst>
                              <p:par>
                                <p:cTn id="73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8000"/>
                            </p:stCondLst>
                            <p:childTnLst>
                              <p:par>
                                <p:cTn id="80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0"/>
                            </p:stCondLst>
                            <p:childTnLst>
                              <p:par>
                                <p:cTn id="87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94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9000"/>
                            </p:stCondLst>
                            <p:childTnLst>
                              <p:par>
                                <p:cTn id="101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6000"/>
                            </p:stCondLst>
                            <p:childTnLst>
                              <p:par>
                                <p:cTn id="108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115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22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7000"/>
                            </p:stCondLst>
                            <p:childTnLst>
                              <p:par>
                                <p:cTn id="129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36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1000"/>
                            </p:stCondLst>
                            <p:childTnLst>
                              <p:par>
                                <p:cTn id="143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38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ottom_box"/>
          <p:cNvSpPr/>
          <p:nvPr/>
        </p:nvSpPr>
        <p:spPr>
          <a:xfrm rot="5400000">
            <a:off x="5905500" y="571500"/>
            <a:ext cx="381000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365760" anchor="ctr"/>
          <a:lstStyle/>
          <a:p>
            <a:pPr algn="r">
              <a:defRPr/>
            </a:pPr>
            <a:endParaRPr lang="en-US" sz="3733" b="1" dirty="0">
              <a:solidFill>
                <a:srgbClr val="FFFFFF"/>
              </a:solidFill>
            </a:endParaRPr>
          </a:p>
        </p:txBody>
      </p:sp>
      <p:pic>
        <p:nvPicPr>
          <p:cNvPr id="6148" name="Main_Boar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24" y="215196"/>
            <a:ext cx="8033152" cy="252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873150" y="706056"/>
            <a:ext cx="61765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Öğretmenden, eğitimciden yoksun bir ulus, </a:t>
            </a:r>
          </a:p>
          <a:p>
            <a:pPr algn="ctr"/>
            <a:r>
              <a:rPr lang="tr-TR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henüz ulus adını alma yeteneğini kazanmamıştır.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7311381" y="1688316"/>
            <a:ext cx="22347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M.Kemal</a:t>
            </a:r>
            <a:r>
              <a:rPr lang="tr-TR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Atatürk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843" y="2662177"/>
            <a:ext cx="4917119" cy="349851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9873205" y="6513611"/>
            <a:ext cx="1834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Otomatik Geçiş : 6sn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884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14:flip dir="r"/>
        <p:sndAc>
          <p:stSnd loop="1">
            <p:snd r:embed="rId3" name="fon.wav"/>
          </p:stSnd>
        </p:sndAc>
      </p:transition>
    </mc:Choice>
    <mc:Fallback xmlns="">
      <p:transition spd="slow" advClick="0" advTm="6000">
        <p:fade/>
        <p:sndAc>
          <p:stSnd loop="1">
            <p:snd r:embed="rId6" name="f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ottom_box"/>
          <p:cNvSpPr/>
          <p:nvPr/>
        </p:nvSpPr>
        <p:spPr>
          <a:xfrm rot="5400000">
            <a:off x="5905500" y="571500"/>
            <a:ext cx="381000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365760" anchor="ctr"/>
          <a:lstStyle/>
          <a:p>
            <a:pPr algn="r">
              <a:defRPr/>
            </a:pPr>
            <a:endParaRPr lang="en-US" sz="3733" b="1" dirty="0">
              <a:solidFill>
                <a:srgbClr val="FFFFFF"/>
              </a:solidFill>
            </a:endParaRPr>
          </a:p>
        </p:txBody>
      </p:sp>
      <p:pic>
        <p:nvPicPr>
          <p:cNvPr id="6148" name="Main_Boar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24" y="215196"/>
            <a:ext cx="8033152" cy="252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592636" y="706056"/>
            <a:ext cx="67376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Bugün bildiklerimizin dışında bir kelime bile öğrensek</a:t>
            </a:r>
          </a:p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dünden farklı bir kişi oluruz.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7795425" y="1688316"/>
            <a:ext cx="12666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Christian</a:t>
            </a:r>
            <a:endParaRPr lang="tr-TR" sz="2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76" y="4181876"/>
            <a:ext cx="1423868" cy="206964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25" y="2477947"/>
            <a:ext cx="1356357" cy="3999053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9873205" y="6513611"/>
            <a:ext cx="1834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Otomatik Geçiş : 6sn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3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14:flip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ottom_box"/>
          <p:cNvSpPr/>
          <p:nvPr/>
        </p:nvSpPr>
        <p:spPr>
          <a:xfrm rot="5400000">
            <a:off x="5905500" y="571500"/>
            <a:ext cx="381000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365760" anchor="ctr"/>
          <a:lstStyle/>
          <a:p>
            <a:pPr algn="r">
              <a:defRPr/>
            </a:pPr>
            <a:endParaRPr lang="en-US" sz="3733" b="1" dirty="0">
              <a:solidFill>
                <a:srgbClr val="FFFFFF"/>
              </a:solidFill>
            </a:endParaRPr>
          </a:p>
        </p:txBody>
      </p:sp>
      <p:pic>
        <p:nvPicPr>
          <p:cNvPr id="6148" name="Main_Boar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24" y="215196"/>
            <a:ext cx="8033152" cy="252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472438" y="706056"/>
            <a:ext cx="49780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Size bilgili bile deseler, siz yine öğrenin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7470019" y="1688316"/>
            <a:ext cx="19175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Dale</a:t>
            </a:r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Carnegie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909" y="2424588"/>
            <a:ext cx="4512092" cy="4052412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9873205" y="6513611"/>
            <a:ext cx="1834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Otomatik Geçiş : 6sn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94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14:flip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ottom_box"/>
          <p:cNvSpPr/>
          <p:nvPr/>
        </p:nvSpPr>
        <p:spPr>
          <a:xfrm rot="5400000">
            <a:off x="5905500" y="571500"/>
            <a:ext cx="381000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365760" anchor="ctr"/>
          <a:lstStyle/>
          <a:p>
            <a:pPr algn="r">
              <a:defRPr/>
            </a:pPr>
            <a:endParaRPr lang="en-US" sz="3733" b="1" dirty="0">
              <a:solidFill>
                <a:srgbClr val="FFFFFF"/>
              </a:solidFill>
            </a:endParaRPr>
          </a:p>
        </p:txBody>
      </p:sp>
      <p:pic>
        <p:nvPicPr>
          <p:cNvPr id="6148" name="Main_Boar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24" y="215196"/>
            <a:ext cx="8033152" cy="252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777143" y="706056"/>
            <a:ext cx="43686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Eğitim öğrencilere saygıyla başlar.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7920463" y="1688316"/>
            <a:ext cx="10166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50" y="2968484"/>
            <a:ext cx="4467225" cy="2981325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9873205" y="6513611"/>
            <a:ext cx="1834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Otomatik Geçiş : 6sn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25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14:flip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ottom_box"/>
          <p:cNvSpPr/>
          <p:nvPr/>
        </p:nvSpPr>
        <p:spPr>
          <a:xfrm rot="5400000">
            <a:off x="5905500" y="571500"/>
            <a:ext cx="381000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365760" anchor="ctr"/>
          <a:lstStyle/>
          <a:p>
            <a:pPr algn="r">
              <a:defRPr/>
            </a:pPr>
            <a:endParaRPr lang="en-US" sz="3733" b="1" dirty="0">
              <a:solidFill>
                <a:srgbClr val="FFFFFF"/>
              </a:solidFill>
            </a:endParaRPr>
          </a:p>
        </p:txBody>
      </p:sp>
      <p:pic>
        <p:nvPicPr>
          <p:cNvPr id="6148" name="Main_Boar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24" y="215196"/>
            <a:ext cx="8033152" cy="252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733408" y="706056"/>
            <a:ext cx="6456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Öğrendiklerimizi ezberlemekle değil, tekrarlamakta</a:t>
            </a:r>
          </a:p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fayda vardır.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7688028" y="1688316"/>
            <a:ext cx="1481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Montaigne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783" y="2426921"/>
            <a:ext cx="3287245" cy="3852843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9873205" y="6513611"/>
            <a:ext cx="1834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Otomatik Geçiş : 6sn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86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14:flip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15"/>
  <p:tag name="ISPRING_RESOURCE_PATHS_HASH_PRESENTER" val="963266ebabcfcad0dd461681a8c6969f1166f06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Advertising_Booth_Display">
  <a:themeElements>
    <a:clrScheme name="advertising_booth_display">
      <a:dk1>
        <a:srgbClr val="000000"/>
      </a:dk1>
      <a:lt1>
        <a:srgbClr val="FFFFFF"/>
      </a:lt1>
      <a:dk2>
        <a:srgbClr val="6C0000"/>
      </a:dk2>
      <a:lt2>
        <a:srgbClr val="F0F3FB"/>
      </a:lt2>
      <a:accent1>
        <a:srgbClr val="1F2932"/>
      </a:accent1>
      <a:accent2>
        <a:srgbClr val="595959"/>
      </a:accent2>
      <a:accent3>
        <a:srgbClr val="53B558"/>
      </a:accent3>
      <a:accent4>
        <a:srgbClr val="2C66B2"/>
      </a:accent4>
      <a:accent5>
        <a:srgbClr val="FF9900"/>
      </a:accent5>
      <a:accent6>
        <a:srgbClr val="000000"/>
      </a:accent6>
      <a:hlink>
        <a:srgbClr val="657C95"/>
      </a:hlink>
      <a:folHlink>
        <a:srgbClr val="D8DB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resenterMedia.com Static Alternate Theme">
  <a:themeElements>
    <a:clrScheme name="Custom 11">
      <a:dk1>
        <a:srgbClr val="E6E6E6"/>
      </a:dk1>
      <a:lt1>
        <a:srgbClr val="E6E6E6"/>
      </a:lt1>
      <a:dk2>
        <a:srgbClr val="0C0C0C"/>
      </a:dk2>
      <a:lt2>
        <a:srgbClr val="0E57C4"/>
      </a:lt2>
      <a:accent1>
        <a:srgbClr val="AE5050"/>
      </a:accent1>
      <a:accent2>
        <a:srgbClr val="0971B2"/>
      </a:accent2>
      <a:accent3>
        <a:srgbClr val="0E57C4"/>
      </a:accent3>
      <a:accent4>
        <a:srgbClr val="4A66AC"/>
      </a:accent4>
      <a:accent5>
        <a:srgbClr val="5AA2AE"/>
      </a:accent5>
      <a:accent6>
        <a:srgbClr val="0E57C4"/>
      </a:accent6>
      <a:hlink>
        <a:srgbClr val="1098D2"/>
      </a:hlink>
      <a:folHlink>
        <a:srgbClr val="062B62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dvertising_Booth_Display">
  <a:themeElements>
    <a:clrScheme name="advertising_booth_display">
      <a:dk1>
        <a:srgbClr val="000000"/>
      </a:dk1>
      <a:lt1>
        <a:srgbClr val="FFFFFF"/>
      </a:lt1>
      <a:dk2>
        <a:srgbClr val="6C0000"/>
      </a:dk2>
      <a:lt2>
        <a:srgbClr val="F0F3FB"/>
      </a:lt2>
      <a:accent1>
        <a:srgbClr val="1F2932"/>
      </a:accent1>
      <a:accent2>
        <a:srgbClr val="595959"/>
      </a:accent2>
      <a:accent3>
        <a:srgbClr val="53B558"/>
      </a:accent3>
      <a:accent4>
        <a:srgbClr val="2C66B2"/>
      </a:accent4>
      <a:accent5>
        <a:srgbClr val="FF9900"/>
      </a:accent5>
      <a:accent6>
        <a:srgbClr val="000000"/>
      </a:accent6>
      <a:hlink>
        <a:srgbClr val="657C95"/>
      </a:hlink>
      <a:folHlink>
        <a:srgbClr val="D8DB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dvertising_Booth_Display">
  <a:themeElements>
    <a:clrScheme name="advertising_booth_display">
      <a:dk1>
        <a:srgbClr val="000000"/>
      </a:dk1>
      <a:lt1>
        <a:srgbClr val="FFFFFF"/>
      </a:lt1>
      <a:dk2>
        <a:srgbClr val="6C0000"/>
      </a:dk2>
      <a:lt2>
        <a:srgbClr val="F0F3FB"/>
      </a:lt2>
      <a:accent1>
        <a:srgbClr val="1F2932"/>
      </a:accent1>
      <a:accent2>
        <a:srgbClr val="595959"/>
      </a:accent2>
      <a:accent3>
        <a:srgbClr val="53B558"/>
      </a:accent3>
      <a:accent4>
        <a:srgbClr val="2C66B2"/>
      </a:accent4>
      <a:accent5>
        <a:srgbClr val="FF9900"/>
      </a:accent5>
      <a:accent6>
        <a:srgbClr val="000000"/>
      </a:accent6>
      <a:hlink>
        <a:srgbClr val="657C95"/>
      </a:hlink>
      <a:folHlink>
        <a:srgbClr val="D8DB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Advertising_Booth_Display">
  <a:themeElements>
    <a:clrScheme name="advertising_booth_display">
      <a:dk1>
        <a:srgbClr val="000000"/>
      </a:dk1>
      <a:lt1>
        <a:srgbClr val="FFFFFF"/>
      </a:lt1>
      <a:dk2>
        <a:srgbClr val="6C0000"/>
      </a:dk2>
      <a:lt2>
        <a:srgbClr val="F0F3FB"/>
      </a:lt2>
      <a:accent1>
        <a:srgbClr val="1F2932"/>
      </a:accent1>
      <a:accent2>
        <a:srgbClr val="595959"/>
      </a:accent2>
      <a:accent3>
        <a:srgbClr val="53B558"/>
      </a:accent3>
      <a:accent4>
        <a:srgbClr val="2C66B2"/>
      </a:accent4>
      <a:accent5>
        <a:srgbClr val="FF9900"/>
      </a:accent5>
      <a:accent6>
        <a:srgbClr val="000000"/>
      </a:accent6>
      <a:hlink>
        <a:srgbClr val="657C95"/>
      </a:hlink>
      <a:folHlink>
        <a:srgbClr val="D8DB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223</Words>
  <Application>Microsoft Office PowerPoint</Application>
  <PresentationFormat>Geniş ekran</PresentationFormat>
  <Paragraphs>67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5</vt:i4>
      </vt:variant>
      <vt:variant>
        <vt:lpstr>Slayt Başlıkları</vt:lpstr>
      </vt:variant>
      <vt:variant>
        <vt:i4>15</vt:i4>
      </vt:variant>
    </vt:vector>
  </HeadingPairs>
  <TitlesOfParts>
    <vt:vector size="25" baseType="lpstr">
      <vt:lpstr>Arial</vt:lpstr>
      <vt:lpstr>Calibri</vt:lpstr>
      <vt:lpstr>Franklin Gothic Heavy</vt:lpstr>
      <vt:lpstr>Tahoma</vt:lpstr>
      <vt:lpstr>Wingdings</vt:lpstr>
      <vt:lpstr>Advertising_Booth_Display</vt:lpstr>
      <vt:lpstr>2_PresenterMedia.com Static Alternate Theme</vt:lpstr>
      <vt:lpstr>1_Advertising_Booth_Display</vt:lpstr>
      <vt:lpstr>2_Advertising_Booth_Display</vt:lpstr>
      <vt:lpstr>3_Advertising_Booth_Display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SilentAll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İlköğretim Haftası</dc:title>
  <dc:creator>www.mebders.com;Muhammet Bozkurt</dc:creator>
  <cp:lastModifiedBy>Muhammet Bozkurt</cp:lastModifiedBy>
  <cp:revision>71</cp:revision>
  <dcterms:created xsi:type="dcterms:W3CDTF">2015-08-25T22:32:54Z</dcterms:created>
  <dcterms:modified xsi:type="dcterms:W3CDTF">2018-04-29T19:04:51Z</dcterms:modified>
  <cp:contentStatus>Tamamlandı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B0C1C1D5-49A3-4F75-807C-75BB3A5CEB67</vt:lpwstr>
  </property>
  <property fmtid="{D5CDD505-2E9C-101B-9397-08002B2CF9AE}" pid="3" name="ArticulatePath">
    <vt:lpwstr>Sunu1</vt:lpwstr>
  </property>
  <property fmtid="{D5CDD505-2E9C-101B-9397-08002B2CF9AE}" pid="4" name="_MarkAsFinal">
    <vt:bool>true</vt:bool>
  </property>
</Properties>
</file>