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E00"/>
    <a:srgbClr val="009A00"/>
    <a:srgbClr val="008600"/>
    <a:srgbClr val="005800"/>
    <a:srgbClr val="F6C71A"/>
    <a:srgbClr val="FAB115"/>
    <a:srgbClr val="CE4F08"/>
    <a:srgbClr val="640000"/>
    <a:srgbClr val="007400"/>
    <a:srgbClr val="006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4660"/>
  </p:normalViewPr>
  <p:slideViewPr>
    <p:cSldViewPr>
      <p:cViewPr varScale="1">
        <p:scale>
          <a:sx n="89" d="100"/>
          <a:sy n="89" d="100"/>
        </p:scale>
        <p:origin x="48" y="552"/>
      </p:cViewPr>
      <p:guideLst>
        <p:guide orient="horz" pos="18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D2FB-0665-457A-8631-B01073234200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6BB5-B5DF-48C8-A9BC-56237336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4"/>
            <a:ext cx="9144000" cy="6864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816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spcCol="182880">
            <a:noAutofit/>
          </a:bodyPr>
          <a:lstStyle/>
          <a:p>
            <a:pPr algn="r">
              <a:lnSpc>
                <a:spcPts val="5000"/>
              </a:lnSpc>
            </a:pPr>
            <a:r>
              <a:rPr lang="tr-TR" sz="7000" b="1" dirty="0" err="1" smtClean="0">
                <a:solidFill>
                  <a:schemeClr val="bg1"/>
                </a:solidFill>
              </a:rPr>
              <a:t>Pehlivantaşı</a:t>
            </a:r>
            <a:r>
              <a:rPr lang="tr-TR" sz="7000" b="1" dirty="0" smtClean="0">
                <a:solidFill>
                  <a:schemeClr val="bg1"/>
                </a:solidFill>
              </a:rPr>
              <a:t/>
            </a:r>
            <a:br>
              <a:rPr lang="tr-TR" sz="7000" b="1" dirty="0" smtClean="0">
                <a:solidFill>
                  <a:schemeClr val="bg1"/>
                </a:solidFill>
              </a:rPr>
            </a:br>
            <a:r>
              <a:rPr lang="tr-TR" sz="7000" b="1" dirty="0" smtClean="0">
                <a:solidFill>
                  <a:schemeClr val="bg1"/>
                </a:solidFill>
              </a:rPr>
              <a:t>Ortaokulu</a:t>
            </a:r>
            <a:endParaRPr lang="en-US" sz="7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4635"/>
            <a:ext cx="8229600" cy="1447800"/>
          </a:xfrm>
        </p:spPr>
        <p:txBody>
          <a:bodyPr/>
          <a:lstStyle/>
          <a:p>
            <a:pPr algn="r">
              <a:buNone/>
            </a:pPr>
            <a:r>
              <a:rPr lang="tr-TR" dirty="0" smtClean="0">
                <a:solidFill>
                  <a:schemeClr val="bg1"/>
                </a:solidFill>
              </a:rPr>
              <a:t>Şeyma Akbulut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Freeform 68"/>
          <p:cNvSpPr>
            <a:spLocks/>
          </p:cNvSpPr>
          <p:nvPr/>
        </p:nvSpPr>
        <p:spPr bwMode="auto">
          <a:xfrm>
            <a:off x="254088" y="1708299"/>
            <a:ext cx="4279652" cy="3289702"/>
          </a:xfrm>
          <a:custGeom>
            <a:avLst/>
            <a:gdLst/>
            <a:ahLst/>
            <a:cxnLst>
              <a:cxn ang="0">
                <a:pos x="100" y="18"/>
              </a:cxn>
              <a:cxn ang="0">
                <a:pos x="91" y="9"/>
              </a:cxn>
              <a:cxn ang="0">
                <a:pos x="81" y="0"/>
              </a:cxn>
              <a:cxn ang="0">
                <a:pos x="35" y="0"/>
              </a:cxn>
              <a:cxn ang="0">
                <a:pos x="26" y="9"/>
              </a:cxn>
              <a:cxn ang="0">
                <a:pos x="16" y="18"/>
              </a:cxn>
              <a:cxn ang="0">
                <a:pos x="9" y="18"/>
              </a:cxn>
              <a:cxn ang="0">
                <a:pos x="0" y="28"/>
              </a:cxn>
              <a:cxn ang="0">
                <a:pos x="0" y="226"/>
              </a:cxn>
              <a:cxn ang="0">
                <a:pos x="9" y="236"/>
              </a:cxn>
              <a:cxn ang="0">
                <a:pos x="107" y="236"/>
              </a:cxn>
              <a:cxn ang="0">
                <a:pos x="116" y="226"/>
              </a:cxn>
              <a:cxn ang="0">
                <a:pos x="116" y="28"/>
              </a:cxn>
              <a:cxn ang="0">
                <a:pos x="107" y="18"/>
              </a:cxn>
              <a:cxn ang="0">
                <a:pos x="100" y="18"/>
              </a:cxn>
            </a:cxnLst>
            <a:rect l="0" t="0" r="r" b="b"/>
            <a:pathLst>
              <a:path w="116" h="236">
                <a:moveTo>
                  <a:pt x="100" y="18"/>
                </a:moveTo>
                <a:cubicBezTo>
                  <a:pt x="95" y="18"/>
                  <a:pt x="91" y="14"/>
                  <a:pt x="91" y="9"/>
                </a:cubicBezTo>
                <a:cubicBezTo>
                  <a:pt x="91" y="4"/>
                  <a:pt x="86" y="0"/>
                  <a:pt x="8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6" y="4"/>
                  <a:pt x="26" y="9"/>
                </a:cubicBezTo>
                <a:cubicBezTo>
                  <a:pt x="26" y="14"/>
                  <a:pt x="21" y="18"/>
                  <a:pt x="16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4" y="18"/>
                  <a:pt x="0" y="23"/>
                  <a:pt x="0" y="28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1"/>
                  <a:pt x="4" y="236"/>
                  <a:pt x="9" y="236"/>
                </a:cubicBezTo>
                <a:cubicBezTo>
                  <a:pt x="107" y="236"/>
                  <a:pt x="107" y="236"/>
                  <a:pt x="107" y="236"/>
                </a:cubicBezTo>
                <a:cubicBezTo>
                  <a:pt x="112" y="236"/>
                  <a:pt x="116" y="231"/>
                  <a:pt x="116" y="226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6" y="23"/>
                  <a:pt x="112" y="18"/>
                  <a:pt x="107" y="18"/>
                </a:cubicBezTo>
                <a:lnTo>
                  <a:pt x="100" y="18"/>
                </a:lnTo>
                <a:close/>
              </a:path>
            </a:pathLst>
          </a:custGeom>
          <a:solidFill>
            <a:srgbClr val="FFFFFF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  <a:outerShdw blurRad="50800" dist="38100" algn="tl" rotWithShape="0">
              <a:srgbClr val="C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5"/>
          <p:cNvSpPr>
            <a:spLocks/>
          </p:cNvSpPr>
          <p:nvPr/>
        </p:nvSpPr>
        <p:spPr bwMode="auto">
          <a:xfrm>
            <a:off x="1339509" y="2055592"/>
            <a:ext cx="2108807" cy="539700"/>
          </a:xfrm>
          <a:custGeom>
            <a:avLst/>
            <a:gdLst/>
            <a:ahLst/>
            <a:cxnLst>
              <a:cxn ang="0">
                <a:pos x="96" y="21"/>
              </a:cxn>
              <a:cxn ang="0">
                <a:pos x="91" y="26"/>
              </a:cxn>
              <a:cxn ang="0">
                <a:pos x="5" y="26"/>
              </a:cxn>
              <a:cxn ang="0">
                <a:pos x="0" y="21"/>
              </a:cxn>
              <a:cxn ang="0">
                <a:pos x="0" y="4"/>
              </a:cxn>
              <a:cxn ang="0">
                <a:pos x="5" y="0"/>
              </a:cxn>
              <a:cxn ang="0">
                <a:pos x="91" y="0"/>
              </a:cxn>
              <a:cxn ang="0">
                <a:pos x="96" y="4"/>
              </a:cxn>
              <a:cxn ang="0">
                <a:pos x="96" y="21"/>
              </a:cxn>
            </a:cxnLst>
            <a:rect l="0" t="0" r="r" b="b"/>
            <a:pathLst>
              <a:path w="96" h="26">
                <a:moveTo>
                  <a:pt x="96" y="21"/>
                </a:moveTo>
                <a:cubicBezTo>
                  <a:pt x="96" y="24"/>
                  <a:pt x="94" y="26"/>
                  <a:pt x="9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6"/>
                  <a:pt x="0" y="24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4" y="0"/>
                  <a:pt x="96" y="2"/>
                  <a:pt x="96" y="4"/>
                </a:cubicBezTo>
                <a:lnTo>
                  <a:pt x="96" y="2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5"/>
          <p:cNvSpPr>
            <a:spLocks/>
          </p:cNvSpPr>
          <p:nvPr/>
        </p:nvSpPr>
        <p:spPr bwMode="auto">
          <a:xfrm>
            <a:off x="1339509" y="2813450"/>
            <a:ext cx="2108807" cy="539700"/>
          </a:xfrm>
          <a:custGeom>
            <a:avLst/>
            <a:gdLst/>
            <a:ahLst/>
            <a:cxnLst>
              <a:cxn ang="0">
                <a:pos x="96" y="21"/>
              </a:cxn>
              <a:cxn ang="0">
                <a:pos x="91" y="26"/>
              </a:cxn>
              <a:cxn ang="0">
                <a:pos x="5" y="26"/>
              </a:cxn>
              <a:cxn ang="0">
                <a:pos x="0" y="21"/>
              </a:cxn>
              <a:cxn ang="0">
                <a:pos x="0" y="4"/>
              </a:cxn>
              <a:cxn ang="0">
                <a:pos x="5" y="0"/>
              </a:cxn>
              <a:cxn ang="0">
                <a:pos x="91" y="0"/>
              </a:cxn>
              <a:cxn ang="0">
                <a:pos x="96" y="4"/>
              </a:cxn>
              <a:cxn ang="0">
                <a:pos x="96" y="21"/>
              </a:cxn>
            </a:cxnLst>
            <a:rect l="0" t="0" r="r" b="b"/>
            <a:pathLst>
              <a:path w="96" h="26">
                <a:moveTo>
                  <a:pt x="96" y="21"/>
                </a:moveTo>
                <a:cubicBezTo>
                  <a:pt x="96" y="24"/>
                  <a:pt x="94" y="26"/>
                  <a:pt x="9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6"/>
                  <a:pt x="0" y="24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4" y="0"/>
                  <a:pt x="96" y="2"/>
                  <a:pt x="96" y="4"/>
                </a:cubicBezTo>
                <a:lnTo>
                  <a:pt x="96" y="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5"/>
          <p:cNvSpPr>
            <a:spLocks/>
          </p:cNvSpPr>
          <p:nvPr/>
        </p:nvSpPr>
        <p:spPr bwMode="auto">
          <a:xfrm>
            <a:off x="1339510" y="3566268"/>
            <a:ext cx="2108807" cy="539700"/>
          </a:xfrm>
          <a:custGeom>
            <a:avLst/>
            <a:gdLst/>
            <a:ahLst/>
            <a:cxnLst>
              <a:cxn ang="0">
                <a:pos x="96" y="21"/>
              </a:cxn>
              <a:cxn ang="0">
                <a:pos x="91" y="26"/>
              </a:cxn>
              <a:cxn ang="0">
                <a:pos x="5" y="26"/>
              </a:cxn>
              <a:cxn ang="0">
                <a:pos x="0" y="21"/>
              </a:cxn>
              <a:cxn ang="0">
                <a:pos x="0" y="4"/>
              </a:cxn>
              <a:cxn ang="0">
                <a:pos x="5" y="0"/>
              </a:cxn>
              <a:cxn ang="0">
                <a:pos x="91" y="0"/>
              </a:cxn>
              <a:cxn ang="0">
                <a:pos x="96" y="4"/>
              </a:cxn>
              <a:cxn ang="0">
                <a:pos x="96" y="21"/>
              </a:cxn>
            </a:cxnLst>
            <a:rect l="0" t="0" r="r" b="b"/>
            <a:pathLst>
              <a:path w="96" h="26">
                <a:moveTo>
                  <a:pt x="96" y="21"/>
                </a:moveTo>
                <a:cubicBezTo>
                  <a:pt x="96" y="24"/>
                  <a:pt x="94" y="26"/>
                  <a:pt x="9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6"/>
                  <a:pt x="0" y="24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4" y="0"/>
                  <a:pt x="96" y="2"/>
                  <a:pt x="96" y="4"/>
                </a:cubicBezTo>
                <a:lnTo>
                  <a:pt x="96" y="2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339510" y="4314852"/>
            <a:ext cx="2108807" cy="539700"/>
          </a:xfrm>
          <a:custGeom>
            <a:avLst/>
            <a:gdLst/>
            <a:ahLst/>
            <a:cxnLst>
              <a:cxn ang="0">
                <a:pos x="96" y="21"/>
              </a:cxn>
              <a:cxn ang="0">
                <a:pos x="91" y="26"/>
              </a:cxn>
              <a:cxn ang="0">
                <a:pos x="5" y="26"/>
              </a:cxn>
              <a:cxn ang="0">
                <a:pos x="0" y="21"/>
              </a:cxn>
              <a:cxn ang="0">
                <a:pos x="0" y="4"/>
              </a:cxn>
              <a:cxn ang="0">
                <a:pos x="5" y="0"/>
              </a:cxn>
              <a:cxn ang="0">
                <a:pos x="91" y="0"/>
              </a:cxn>
              <a:cxn ang="0">
                <a:pos x="96" y="4"/>
              </a:cxn>
              <a:cxn ang="0">
                <a:pos x="96" y="21"/>
              </a:cxn>
            </a:cxnLst>
            <a:rect l="0" t="0" r="r" b="b"/>
            <a:pathLst>
              <a:path w="96" h="26">
                <a:moveTo>
                  <a:pt x="96" y="21"/>
                </a:moveTo>
                <a:cubicBezTo>
                  <a:pt x="96" y="24"/>
                  <a:pt x="94" y="26"/>
                  <a:pt x="9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6"/>
                  <a:pt x="0" y="24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4" y="0"/>
                  <a:pt x="96" y="2"/>
                  <a:pt x="96" y="4"/>
                </a:cubicBezTo>
                <a:lnTo>
                  <a:pt x="96" y="2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y 5"/>
          <p:cNvSpPr/>
          <p:nvPr/>
        </p:nvSpPr>
        <p:spPr>
          <a:xfrm>
            <a:off x="1683545" y="549350"/>
            <a:ext cx="506337" cy="762000"/>
          </a:xfrm>
          <a:prstGeom prst="moon">
            <a:avLst>
              <a:gd name="adj" fmla="val 4447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2126741" y="644518"/>
            <a:ext cx="514232" cy="451162"/>
          </a:xfrm>
          <a:prstGeom prst="star5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6595" y="5190432"/>
            <a:ext cx="5148857" cy="435359"/>
          </a:xfrm>
          <a:prstGeom prst="rect">
            <a:avLst/>
          </a:prstGeom>
        </p:spPr>
        <p:txBody>
          <a:bodyPr vert="horz" lIns="91440" tIns="45720" rIns="91440" bIns="45720" spcCol="1828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5000"/>
              </a:lnSpc>
            </a:pPr>
            <a:r>
              <a:rPr lang="tr-TR" sz="4000" b="1" dirty="0" smtClean="0">
                <a:solidFill>
                  <a:srgbClr val="C00000"/>
                </a:solidFill>
              </a:rPr>
              <a:t>İstiklal Marşı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18943" y="5456526"/>
            <a:ext cx="5148857" cy="435359"/>
          </a:xfrm>
          <a:prstGeom prst="rect">
            <a:avLst/>
          </a:prstGeom>
        </p:spPr>
        <p:txBody>
          <a:bodyPr vert="horz" lIns="91440" tIns="45720" rIns="91440" bIns="45720" spcCol="1828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5000"/>
              </a:lnSpc>
            </a:pPr>
            <a:r>
              <a:rPr lang="tr-TR" sz="2000" b="1" dirty="0" smtClean="0">
                <a:solidFill>
                  <a:srgbClr val="C00000"/>
                </a:solidFill>
              </a:rPr>
              <a:t>12 Mart 1921</a:t>
            </a:r>
          </a:p>
        </p:txBody>
      </p:sp>
      <p:sp>
        <p:nvSpPr>
          <p:cNvPr id="19" name="Sağ Ok 18">
            <a:hlinkClick r:id="" action="ppaction://hlinkshowjump?jump=nextslide"/>
          </p:cNvPr>
          <p:cNvSpPr/>
          <p:nvPr/>
        </p:nvSpPr>
        <p:spPr>
          <a:xfrm>
            <a:off x="8153400" y="6196584"/>
            <a:ext cx="768634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5593"/>
            <a:ext cx="3731947" cy="279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6" grpId="0" animBg="1"/>
      <p:bldP spid="7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3786" cy="6858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8000" y="685783"/>
            <a:ext cx="2743200" cy="2743200"/>
          </a:xfrm>
          <a:prstGeom prst="ellipse">
            <a:avLst/>
          </a:prstGeom>
          <a:noFill/>
          <a:ln w="666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6" y="5862245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0500" y="685783"/>
            <a:ext cx="2743200" cy="2743200"/>
          </a:xfrm>
          <a:prstGeom prst="ellipse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C00000"/>
              </a:gs>
              <a:gs pos="17000">
                <a:srgbClr val="FF0000"/>
              </a:gs>
              <a:gs pos="57000">
                <a:schemeClr val="bg1">
                  <a:lumMod val="85000"/>
                </a:schemeClr>
              </a:gs>
              <a:gs pos="36000">
                <a:srgbClr val="FF0000"/>
              </a:gs>
              <a:gs pos="68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1028700"/>
            <a:ext cx="2057400" cy="2057400"/>
          </a:xfrm>
          <a:prstGeom prst="ellipse">
            <a:avLst/>
          </a:prstGeom>
          <a:solidFill>
            <a:schemeClr val="bg2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91557" y="5753084"/>
            <a:ext cx="5148857" cy="435359"/>
          </a:xfrm>
          <a:prstGeom prst="rect">
            <a:avLst/>
          </a:prstGeom>
        </p:spPr>
        <p:txBody>
          <a:bodyPr vert="horz" lIns="91440" tIns="45720" rIns="91440" bIns="45720" spcCol="1828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5000"/>
              </a:lnSpc>
            </a:pPr>
            <a:r>
              <a:rPr lang="tr-TR" sz="2800" b="1" dirty="0" smtClean="0">
                <a:solidFill>
                  <a:srgbClr val="C00000"/>
                </a:solidFill>
              </a:rPr>
              <a:t>İstiklal Marşı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995143" y="6023700"/>
            <a:ext cx="5148857" cy="435359"/>
          </a:xfrm>
          <a:prstGeom prst="rect">
            <a:avLst/>
          </a:prstGeom>
        </p:spPr>
        <p:txBody>
          <a:bodyPr vert="horz" lIns="91440" tIns="45720" rIns="91440" bIns="45720" spcCol="1828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5000"/>
              </a:lnSpc>
            </a:pPr>
            <a:r>
              <a:rPr lang="tr-TR" sz="1600" b="1" dirty="0" smtClean="0">
                <a:solidFill>
                  <a:srgbClr val="C00000"/>
                </a:solidFill>
              </a:rPr>
              <a:t>12 Mart 1921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4" y="1279573"/>
            <a:ext cx="2177431" cy="1621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 loop="1">
            <p:snd r:embed="rId2" name="İstiklal Marşı İçin SLAYT VE FON (HD).wav"/>
          </p:stSnd>
        </p:sndAc>
      </p:transition>
    </mc:Choice>
    <mc:Fallback>
      <p:transition spd="slow" advClick="0">
        <p:sndAc>
          <p:stSnd loop="1">
            <p:snd r:embed="rId2" name="İstiklal Marşı İçin SLAYT VE FON (HD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Battery Innova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13</Words>
  <Application>Microsoft Office PowerPoint</Application>
  <PresentationFormat>Ekran Gösterisi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Pehlivantaşı Ortaokulu</vt:lpstr>
      <vt:lpstr>PowerPoint Sunusu</vt:lpstr>
    </vt:vector>
  </TitlesOfParts>
  <Company>Brenner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 Slayt</dc:title>
  <dc:creator>yenislayt.com</dc:creator>
  <cp:lastModifiedBy>Yeni Slayt</cp:lastModifiedBy>
  <cp:revision>41</cp:revision>
  <dcterms:created xsi:type="dcterms:W3CDTF">2014-02-26T04:26:10Z</dcterms:created>
  <dcterms:modified xsi:type="dcterms:W3CDTF">2014-03-05T21:43:57Z</dcterms:modified>
</cp:coreProperties>
</file>