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custDataLst>
    <p:tags r:id="rId25"/>
  </p:custData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87" d="100"/>
          <a:sy n="87" d="100"/>
        </p:scale>
        <p:origin x="38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27C2-DD2E-4CCC-9441-28AABC139391}" type="datetimeFigureOut">
              <a:rPr lang="tr-TR" smtClean="0"/>
              <a:t>29.04.2018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B259B-AA92-48C2-9C8F-D13ECEAAC8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2281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27C2-DD2E-4CCC-9441-28AABC139391}" type="datetimeFigureOut">
              <a:rPr lang="tr-TR" smtClean="0"/>
              <a:t>29.04.2018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B259B-AA92-48C2-9C8F-D13ECEAAC8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7548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27C2-DD2E-4CCC-9441-28AABC139391}" type="datetimeFigureOut">
              <a:rPr lang="tr-TR" smtClean="0"/>
              <a:t>29.04.2018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B259B-AA92-48C2-9C8F-D13ECEAAC8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888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27C2-DD2E-4CCC-9441-28AABC139391}" type="datetimeFigureOut">
              <a:rPr lang="tr-TR" smtClean="0"/>
              <a:t>29.04.2018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B259B-AA92-48C2-9C8F-D13ECEAAC8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6962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27C2-DD2E-4CCC-9441-28AABC139391}" type="datetimeFigureOut">
              <a:rPr lang="tr-TR" smtClean="0"/>
              <a:t>29.04.2018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B259B-AA92-48C2-9C8F-D13ECEAAC8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9903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27C2-DD2E-4CCC-9441-28AABC139391}" type="datetimeFigureOut">
              <a:rPr lang="tr-TR" smtClean="0"/>
              <a:t>29.04.2018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B259B-AA92-48C2-9C8F-D13ECEAAC8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6634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27C2-DD2E-4CCC-9441-28AABC139391}" type="datetimeFigureOut">
              <a:rPr lang="tr-TR" smtClean="0"/>
              <a:t>29.04.2018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B259B-AA92-48C2-9C8F-D13ECEAAC8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17442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27C2-DD2E-4CCC-9441-28AABC139391}" type="datetimeFigureOut">
              <a:rPr lang="tr-TR" smtClean="0"/>
              <a:t>29.04.2018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B259B-AA92-48C2-9C8F-D13ECEAAC8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4156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27C2-DD2E-4CCC-9441-28AABC139391}" type="datetimeFigureOut">
              <a:rPr lang="tr-TR" smtClean="0"/>
              <a:t>29.04.2018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B259B-AA92-48C2-9C8F-D13ECEAAC8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9967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27C2-DD2E-4CCC-9441-28AABC139391}" type="datetimeFigureOut">
              <a:rPr lang="tr-TR" smtClean="0"/>
              <a:t>29.04.2018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B259B-AA92-48C2-9C8F-D13ECEAAC8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5760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227C2-DD2E-4CCC-9441-28AABC139391}" type="datetimeFigureOut">
              <a:rPr lang="tr-TR" smtClean="0"/>
              <a:t>29.04.2018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B259B-AA92-48C2-9C8F-D13ECEAAC8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4135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227C2-DD2E-4CCC-9441-28AABC139391}" type="datetimeFigureOut">
              <a:rPr lang="tr-TR" smtClean="0"/>
              <a:t>29.04.2018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B259B-AA92-48C2-9C8F-D13ECEAAC84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695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mebders.com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mebders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Dikdörtgen 6">
            <a:hlinkClick r:id="" action="ppaction://hlinkshowjump?jump=nextslide"/>
          </p:cNvPr>
          <p:cNvSpPr/>
          <p:nvPr/>
        </p:nvSpPr>
        <p:spPr>
          <a:xfrm>
            <a:off x="5642811" y="6172200"/>
            <a:ext cx="950494" cy="39704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87" y="6077508"/>
            <a:ext cx="586426" cy="58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0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694" y="497305"/>
            <a:ext cx="7179135" cy="3741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694" y="497305"/>
            <a:ext cx="7179135" cy="3741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97865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725" y="499351"/>
            <a:ext cx="7179135" cy="3741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724" y="499351"/>
            <a:ext cx="7179135" cy="3741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80715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725" y="495672"/>
            <a:ext cx="7179135" cy="3741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072" y="495672"/>
            <a:ext cx="7184787" cy="3741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98485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135" y="457325"/>
            <a:ext cx="7184787" cy="3741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135" y="481431"/>
            <a:ext cx="7184787" cy="3741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18817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03" y="487485"/>
            <a:ext cx="7184787" cy="3741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104" y="487485"/>
            <a:ext cx="7184786" cy="3741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63311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135" y="493422"/>
            <a:ext cx="7184786" cy="3741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025" y="493422"/>
            <a:ext cx="7190896" cy="3741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22738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993" y="499519"/>
            <a:ext cx="7190896" cy="3741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949" y="487487"/>
            <a:ext cx="7200939" cy="3741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6376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961" y="499684"/>
            <a:ext cx="7200939" cy="3741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961" y="499684"/>
            <a:ext cx="7200939" cy="3741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12022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896" y="487982"/>
            <a:ext cx="7200939" cy="3741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397" y="487982"/>
            <a:ext cx="7198438" cy="3741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10020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60" y="489616"/>
            <a:ext cx="7198438" cy="3741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60" y="481553"/>
            <a:ext cx="7198438" cy="3741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17572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515" y="515516"/>
            <a:ext cx="7137918" cy="36949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7612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sndAc>
          <p:stSnd>
            <p:snd r:embed="rId2" name="mehter-istiklal-marsi.wav"/>
          </p:stSnd>
        </p:sndAc>
      </p:transition>
    </mc:Choice>
    <mc:Fallback xmlns="">
      <p:transition spd="slow" advClick="0" advTm="7000">
        <p:sndAc>
          <p:stSnd>
            <p:snd r:embed="rId5" name="mehter-istiklal-mars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460" y="479255"/>
            <a:ext cx="7198438" cy="3741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4" y="479255"/>
            <a:ext cx="7199844" cy="3741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72330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117" y="493420"/>
            <a:ext cx="7199844" cy="3741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117" y="501316"/>
            <a:ext cx="7199844" cy="3741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23782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4" y="481390"/>
            <a:ext cx="7199844" cy="3741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4" y="481390"/>
            <a:ext cx="7199844" cy="3741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Dikdörtgen 9">
            <a:hlinkClick r:id="" action="ppaction://hlinkshowjump?jump=lastslide"/>
          </p:cNvPr>
          <p:cNvSpPr/>
          <p:nvPr/>
        </p:nvSpPr>
        <p:spPr>
          <a:xfrm>
            <a:off x="5788729" y="6308475"/>
            <a:ext cx="950494" cy="39704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Çıkış</a:t>
            </a:r>
          </a:p>
        </p:txBody>
      </p:sp>
    </p:spTree>
    <p:extLst>
      <p:ext uri="{BB962C8B-B14F-4D97-AF65-F5344CB8AC3E}">
        <p14:creationId xmlns:p14="http://schemas.microsoft.com/office/powerpoint/2010/main" val="295812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Dikdörtgen 5">
            <a:hlinkClick r:id="" action="ppaction://hlinkshowjump?jump=endshow"/>
          </p:cNvPr>
          <p:cNvSpPr/>
          <p:nvPr/>
        </p:nvSpPr>
        <p:spPr>
          <a:xfrm>
            <a:off x="5739064" y="6308475"/>
            <a:ext cx="950494" cy="39704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Kapat</a:t>
            </a:r>
          </a:p>
        </p:txBody>
      </p:sp>
      <p:sp>
        <p:nvSpPr>
          <p:cNvPr id="7" name="Metin kutusu 6"/>
          <p:cNvSpPr txBox="1"/>
          <p:nvPr/>
        </p:nvSpPr>
        <p:spPr>
          <a:xfrm>
            <a:off x="3918141" y="654169"/>
            <a:ext cx="459234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tr-TR" sz="2000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tr-TR" sz="30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HAZIRLAYAN</a:t>
            </a:r>
          </a:p>
          <a:p>
            <a:pPr algn="ctr"/>
            <a:endParaRPr lang="tr-TR" sz="3000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tr-TR" sz="25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Muhammet BOZKURT</a:t>
            </a:r>
          </a:p>
          <a:p>
            <a:pPr algn="ctr"/>
            <a:r>
              <a:rPr lang="tr-TR" sz="25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info@mebders.com</a:t>
            </a:r>
            <a:endParaRPr lang="tr-TR" sz="2500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tr-TR" sz="2500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tr-TR" sz="2500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tr-TR" sz="3000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www.mebders.com</a:t>
            </a:r>
            <a:endParaRPr lang="tr-TR" sz="3000" dirty="0">
              <a:solidFill>
                <a:srgbClr val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16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endSnd/>
        </p:sndAc>
      </p:transition>
    </mc:Choice>
    <mc:Fallback xmlns="">
      <p:transition spd="slow" advClick="0">
        <p:sndAc>
          <p:endSnd/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515" y="515516"/>
            <a:ext cx="7137918" cy="36949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515" y="515515"/>
            <a:ext cx="7137918" cy="36949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57214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515" y="515516"/>
            <a:ext cx="7137918" cy="36949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515" y="515515"/>
            <a:ext cx="7137918" cy="36949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79174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515" y="515516"/>
            <a:ext cx="7137918" cy="36949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515" y="514902"/>
            <a:ext cx="7137918" cy="36949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31506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515" y="527548"/>
            <a:ext cx="7137918" cy="36949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515" y="515516"/>
            <a:ext cx="7137918" cy="36949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60989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452" y="503484"/>
            <a:ext cx="7137918" cy="36949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581" y="515516"/>
            <a:ext cx="7124789" cy="36949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93533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728" y="515516"/>
            <a:ext cx="7179135" cy="36949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728" y="468701"/>
            <a:ext cx="7179135" cy="3741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46256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727" y="469358"/>
            <a:ext cx="7179135" cy="3741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726" y="469358"/>
            <a:ext cx="7179135" cy="3741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25732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c153076f7a7a6d3de8efd29dd18095791aa1f"/>
</p:tagLst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15</Words>
  <Application>Microsoft Office PowerPoint</Application>
  <PresentationFormat>Geniş ekran</PresentationFormat>
  <Paragraphs>10</Paragraphs>
  <Slides>23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Tahoma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SilentAll Team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Mehter Versiyonuyla İstiklal Marşı</dc:title>
  <dc:creator>Muhammet Bozkurt;www.mebders.com</dc:creator>
  <cp:lastModifiedBy>Muhammet Bozkurt</cp:lastModifiedBy>
  <cp:revision>11</cp:revision>
  <dcterms:created xsi:type="dcterms:W3CDTF">2016-03-08T21:33:28Z</dcterms:created>
  <dcterms:modified xsi:type="dcterms:W3CDTF">2018-04-29T20:13:49Z</dcterms:modified>
  <cp:contentStatus>Tamamlandı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