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319" r:id="rId5"/>
    <p:sldId id="308" r:id="rId6"/>
    <p:sldId id="316" r:id="rId7"/>
    <p:sldId id="320" r:id="rId8"/>
    <p:sldId id="321" r:id="rId9"/>
    <p:sldId id="322" r:id="rId10"/>
    <p:sldId id="274" r:id="rId11"/>
  </p:sldIdLst>
  <p:sldSz cx="12192000" cy="6858000"/>
  <p:notesSz cx="6858000" cy="9144000"/>
  <p:custDataLst>
    <p:tags r:id="rId1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4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9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0.wav"/><Relationship Id="rId11" Type="http://schemas.openxmlformats.org/officeDocument/2006/relationships/image" Target="../media/image4.png"/><Relationship Id="rId5" Type="http://schemas.openxmlformats.org/officeDocument/2006/relationships/audio" Target="../media/audio9.wav"/><Relationship Id="rId10" Type="http://schemas.openxmlformats.org/officeDocument/2006/relationships/image" Target="../media/image2.png"/><Relationship Id="rId4" Type="http://schemas.openxmlformats.org/officeDocument/2006/relationships/audio" Target="../media/audio8.wav"/><Relationship Id="rId9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audio" Target="../media/audio13.wav"/><Relationship Id="rId7" Type="http://schemas.openxmlformats.org/officeDocument/2006/relationships/audio" Target="../media/audio17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16.wav"/><Relationship Id="rId11" Type="http://schemas.openxmlformats.org/officeDocument/2006/relationships/image" Target="../media/image5.png"/><Relationship Id="rId5" Type="http://schemas.openxmlformats.org/officeDocument/2006/relationships/audio" Target="../media/audio15.wav"/><Relationship Id="rId10" Type="http://schemas.openxmlformats.org/officeDocument/2006/relationships/image" Target="../media/image4.png"/><Relationship Id="rId4" Type="http://schemas.openxmlformats.org/officeDocument/2006/relationships/audio" Target="../media/audio14.wav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8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47575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AYNI İKİ SAYININ FARKI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11742"/>
            <a:ext cx="6176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Bir doğal sayıdan aynı doğal sayı çıkarıldığında «sıfır» elde edildiğini gösterir.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245241" y="4088314"/>
            <a:ext cx="174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Aynı İki Sayının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Farkı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96" y="1540766"/>
            <a:ext cx="3829529" cy="4487894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90" y="1189038"/>
            <a:ext cx="1198264" cy="992163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2" y="2532285"/>
            <a:ext cx="1198264" cy="99216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23" y="2601206"/>
            <a:ext cx="1198264" cy="992163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76" y="3327645"/>
            <a:ext cx="1198264" cy="99216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17" y="3096151"/>
            <a:ext cx="1198264" cy="992163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71" y="1470971"/>
            <a:ext cx="1198264" cy="99216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8013471" y="1908723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6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77" y="4457646"/>
            <a:ext cx="2361544" cy="1249184"/>
          </a:xfrm>
          <a:prstGeom prst="rect">
            <a:avLst/>
          </a:prstGeom>
        </p:spPr>
      </p:pic>
      <p:sp>
        <p:nvSpPr>
          <p:cNvPr id="40" name="Metin kutusu 39"/>
          <p:cNvSpPr txBox="1"/>
          <p:nvPr/>
        </p:nvSpPr>
        <p:spPr>
          <a:xfrm>
            <a:off x="7985742" y="2611410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6</a:t>
            </a:r>
          </a:p>
        </p:txBody>
      </p:sp>
      <p:cxnSp>
        <p:nvCxnSpPr>
          <p:cNvPr id="27" name="Düz Bağlayıcı 26"/>
          <p:cNvCxnSpPr/>
          <p:nvPr/>
        </p:nvCxnSpPr>
        <p:spPr>
          <a:xfrm>
            <a:off x="7538928" y="3397670"/>
            <a:ext cx="14277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Düz Bağlayıcı 42"/>
          <p:cNvCxnSpPr/>
          <p:nvPr/>
        </p:nvCxnSpPr>
        <p:spPr>
          <a:xfrm flipV="1">
            <a:off x="7535096" y="3237565"/>
            <a:ext cx="294775" cy="47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Metin kutusu 45"/>
          <p:cNvSpPr txBox="1"/>
          <p:nvPr/>
        </p:nvSpPr>
        <p:spPr>
          <a:xfrm>
            <a:off x="8026663" y="3424825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i-k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ti-kus-v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3.7037E-6 L 3.33333E-6 3.7037E-6 C -0.00664 -0.0007 -0.01328 -0.00093 -0.01979 -0.00185 C -0.02083 -0.00208 -0.02175 -0.00371 -0.02279 -0.00371 L -0.1293 3.7037E-6 C -0.13932 0.00139 -0.14388 0.00324 -0.15404 3.7037E-6 C -0.15703 -0.00116 -0.1599 -0.00394 -0.16289 -0.00533 C -0.16445 -0.00625 -0.16628 -0.00625 -0.16784 -0.00718 C -0.18763 -0.01806 -0.16784 -0.0088 -0.17969 -0.01412 C -0.1806 -0.01505 -0.19076 -0.0257 -0.19245 -0.02639 C -0.19596 -0.02778 -0.19974 -0.02755 -0.20339 -0.02824 C -0.20495 -0.02871 -0.20664 -0.02963 -0.20833 -0.02986 C -0.22357 -0.0331 -0.22721 -0.03148 -0.24583 -0.02986 C -0.25039 -0.0294 -0.25495 -0.02871 -0.25964 -0.02824 L -0.2763 -0.02639 C -0.27891 -0.02546 -0.28268 -0.02431 -0.28529 -0.02292 C -0.28828 -0.0213 -0.29115 -0.01898 -0.29414 -0.01759 C -0.29818 -0.01574 -0.30326 -0.01343 -0.3069 -0.01227 C -0.31159 -0.01088 -0.31615 -0.00996 -0.32083 -0.0088 C -0.3362 -0.00996 -0.35169 -0.01042 -0.36719 -0.01227 C -0.36927 -0.01273 -0.37956 -0.01829 -0.3819 -0.01945 C -0.39128 -0.02361 -0.38281 -0.01783 -0.39583 -0.02639 C -0.39818 -0.02801 -0.40039 -0.02986 -0.40274 -0.03171 C -0.40404 -0.03264 -0.40521 -0.03426 -0.40664 -0.03519 C -0.4099 -0.03727 -0.41563 -0.03796 -0.41849 -0.03866 L -0.42734 -0.04028 L -0.45404 -0.02986 C -0.45625 -0.02894 -0.45859 -0.02917 -0.46094 -0.02824 C -0.46966 -0.02384 -0.46068 -0.02546 -0.46784 -0.02292 C -0.47005 -0.02199 -0.4724 -0.02176 -0.47474 -0.02107 C -0.47669 -0.0206 -0.47865 -0.01991 -0.4806 -0.01945 C -0.49141 -0.01296 -0.48646 -0.01505 -0.49544 -0.01227 C -0.4987 -0.00949 -0.50182 -0.00579 -0.50534 -0.00371 C -0.50755 -0.00232 -0.5099 -0.00255 -0.51224 -0.00185 C -0.51354 -0.00139 -0.51484 -0.00023 -0.51615 3.7037E-6 C -0.52839 0.00046 -0.5405 3.7037E-6 -0.55261 3.7037E-6 L -0.55261 3.7037E-6 " pathEditMode="relative" ptsTypes="AAAAAAAAAAAAAAAAAAAAAAAAAAAAAAAA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0" presetClass="path" presetSubtype="0" accel="49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0833E-6 3.7037E-6 L 7.70833E-6 3.7037E-6 C 0.01459 -0.00996 0.00248 -0.00232 0.01173 -0.00718 C 0.0168 -0.00972 0.0129 -0.0088 0.01967 -0.01065 C 0.02423 -0.01204 0.02904 -0.01204 0.03347 -0.01412 C 0.05287 -0.02269 0.03269 -0.01412 0.04636 -0.01945 C 0.05274 -0.02199 0.04805 -0.02084 0.05626 -0.02292 C 0.06602 -0.02546 0.06706 -0.025 0.0789 -0.02639 C 0.08178 -0.02801 0.08269 -0.02894 0.08581 -0.02986 C 0.08777 -0.03056 0.08972 -0.03102 0.09167 -0.03171 C 0.10053 -0.03449 0.09337 -0.0331 0.10561 -0.03519 C 0.10912 -0.03588 0.11277 -0.03681 0.11641 -0.03704 C 0.13881 -0.03796 0.16108 -0.0382 0.18347 -0.03866 C 0.19233 -0.03935 0.20131 -0.03959 0.21016 -0.04051 C 0.21433 -0.04097 0.21798 -0.04259 0.22201 -0.04398 C 0.22397 -0.04468 0.22592 -0.04514 0.22787 -0.04584 C 0.2349 -0.04977 0.22605 -0.04491 0.23881 -0.04931 C 0.24063 -0.05 0.25144 -0.05486 0.25352 -0.05625 C 0.256 -0.05787 0.25821 -0.05996 0.26042 -0.06158 C 0.26238 -0.06296 0.26446 -0.06343 0.26641 -0.06505 C 0.26811 -0.06644 0.26954 -0.06898 0.27136 -0.07037 C 0.27358 -0.07199 0.27592 -0.07246 0.27826 -0.07384 C 0.28621 -0.07847 0.28022 -0.07662 0.28907 -0.08079 C 0.30274 -0.0875 0.28256 -0.07546 0.30196 -0.08611 C 0.30365 -0.08704 0.30522 -0.08866 0.30691 -0.08959 C 0.30951 -0.09097 0.31225 -0.09144 0.31472 -0.09306 C 0.31824 -0.09537 0.3211 -0.09977 0.32462 -0.10185 L 0.32761 -0.10371 C 0.3366 -0.11435 0.33022 -0.10857 0.34141 -0.11412 C 0.34884 -0.11783 0.35001 -0.12084 0.35912 -0.12292 C 0.36511 -0.12431 0.37097 -0.12408 0.37696 -0.12477 L 0.38191 -0.12639 C 0.38516 -0.12755 0.39154 -0.1294 0.39467 -0.12986 C 0.40899 -0.13287 0.4224 -0.13357 0.43712 -0.13519 C 0.45066 -0.14121 0.43998 -0.13727 0.45782 -0.14051 C 0.46016 -0.14097 0.46251 -0.1419 0.46472 -0.14213 C 0.47097 -0.14306 0.47722 -0.14352 0.48347 -0.14398 C 0.48985 -0.14653 0.50352 -0.15185 0.50821 -0.15463 C 0.51121 -0.15625 0.51407 -0.15834 0.51706 -0.15972 C 0.51902 -0.16065 0.5211 -0.16065 0.52305 -0.16158 C 0.5254 -0.1625 0.52761 -0.16412 0.52996 -0.16505 C 0.54988 -0.17384 0.52904 -0.16366 0.54571 -0.17199 C 0.55639 -0.18357 0.54454 -0.17176 0.55652 -0.18079 C 0.55925 -0.18287 0.56173 -0.18611 0.56446 -0.18796 C 0.5655 -0.18843 0.56654 -0.18889 0.56746 -0.18959 C 0.5685 -0.19051 0.56941 -0.1919 0.57032 -0.19306 C 0.57201 -0.19491 0.57358 -0.19676 0.57527 -0.19838 C 0.57618 -0.19931 0.57735 -0.19954 0.57826 -0.20023 C 0.57996 -0.20116 0.58165 -0.20232 0.58321 -0.20371 C 0.5918 -0.21134 0.58451 -0.20741 0.59206 -0.21065 C 0.60587 -0.22523 0.58855 -0.20741 0.60196 -0.21945 C 0.61277 -0.22894 0.60066 -0.22107 0.61277 -0.22824 C 0.61628 -0.23241 0.61889 -0.23611 0.62266 -0.23866 C 0.62566 -0.24097 0.63256 -0.24445 0.63555 -0.24584 C 0.63816 -0.24699 0.64076 -0.24792 0.64337 -0.24931 C 0.64545 -0.25023 0.64727 -0.25185 0.64936 -0.25278 C 0.65092 -0.25347 0.65261 -0.25394 0.6543 -0.2544 C 0.65522 -0.25486 0.65626 -0.25533 0.65717 -0.25602 C 0.6599 -0.25787 0.66238 -0.25996 0.66511 -0.26134 C 0.66733 -0.2625 0.66967 -0.2625 0.67201 -0.2632 C 0.67371 -0.26435 0.6754 -0.26528 0.67696 -0.26667 C 0.67826 -0.26759 0.67956 -0.26898 0.68087 -0.27014 C 0.68191 -0.27084 0.68295 -0.27107 0.68386 -0.27176 C 0.68516 -0.27292 0.68647 -0.27431 0.68777 -0.27546 C 0.68881 -0.27616 0.68985 -0.27639 0.69076 -0.27709 C 0.70001 -0.28403 0.68959 -0.27778 0.69871 -0.28241 C 0.69962 -0.28287 0.7017 -0.28426 0.7017 -0.28426 L 0.7017 -0.28426 " pathEditMode="relative" ptsTypes="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4167E-6 2.22222E-6 L 8.54167E-6 2.22222E-6 C 0.0142 -0.01389 0.00795 -0.01065 0.01771 -0.01412 C 0.02006 -0.01713 0.02214 -0.0206 0.02462 -0.02292 C 0.02644 -0.02477 0.02865 -0.02477 0.03048 -0.02639 C 0.04141 -0.03704 0.02969 -0.03148 0.04037 -0.03519 C 0.04232 -0.0382 0.04415 -0.04167 0.04636 -0.04398 C 0.04818 -0.04584 0.05027 -0.0463 0.05222 -0.04746 C 0.05391 -0.04861 0.05561 -0.04954 0.05717 -0.05093 C 0.0586 -0.05232 0.05977 -0.05463 0.06107 -0.05625 C 0.06277 -0.0581 0.06446 -0.05949 0.06602 -0.06158 C 0.06784 -0.06366 0.06928 -0.06644 0.07097 -0.06852 C 0.07279 -0.0706 0.07501 -0.07176 0.07696 -0.07384 C 0.07969 -0.07685 0.08152 -0.08334 0.08477 -0.08426 C 0.09206 -0.08658 0.08881 -0.08519 0.09467 -0.08773 C 0.09571 -0.08889 0.09649 -0.09051 0.09766 -0.09144 C 0.10873 -0.09861 0.09636 -0.08658 0.10756 -0.09653 C 0.11784 -0.10579 0.11055 -0.10232 0.11941 -0.10533 C 0.12071 -0.10648 0.12201 -0.10787 0.12331 -0.1088 C 0.13008 -0.11412 0.12696 -0.11042 0.13412 -0.11759 C 0.13816 -0.12153 0.14206 -0.1257 0.14597 -0.12986 C 0.14766 -0.13171 0.14923 -0.13357 0.15092 -0.13519 C 0.15404 -0.13796 0.16107 -0.14398 0.16381 -0.14746 C 0.16784 -0.15278 0.17136 -0.15996 0.17566 -0.16505 C 0.1879 -0.17963 0.17566 -0.16459 0.18646 -0.17894 C 0.19258 -0.18727 0.18946 -0.17917 0.19923 -0.19653 C 0.20222 -0.20185 0.20561 -0.20648 0.20821 -0.21227 C 0.20912 -0.21482 0.2099 -0.21736 0.21107 -0.21945 C 0.21355 -0.22384 0.22058 -0.23195 0.22292 -0.23519 C 0.22501 -0.23796 0.22683 -0.24121 0.22891 -0.24398 C 0.23048 -0.24584 0.2323 -0.24722 0.23386 -0.24931 C 0.23725 -0.25371 0.24024 -0.25903 0.24376 -0.2632 L 0.25652 -0.27894 C 0.25847 -0.28148 0.26055 -0.28357 0.26251 -0.28611 C 0.26667 -0.2919 0.27084 -0.29815 0.27527 -0.30347 C 0.27722 -0.30602 0.27917 -0.30834 0.28126 -0.31065 C 0.28412 -0.31366 0.28725 -0.31597 0.29011 -0.31945 C 0.29258 -0.32246 0.29454 -0.32662 0.29701 -0.32986 C 0.29949 -0.3331 0.30235 -0.33542 0.30482 -0.33866 C 0.306 -0.34005 0.30665 -0.34259 0.30782 -0.34398 C 0.30899 -0.34537 0.31055 -0.34584 0.31173 -0.34746 C 0.31329 -0.34931 0.31433 -0.35232 0.31576 -0.3544 C 0.31889 -0.35926 0.32305 -0.3625 0.32566 -0.36852 C 0.32657 -0.37084 0.32735 -0.37361 0.32852 -0.37546 C 0.33139 -0.38009 0.33477 -0.3831 0.33751 -0.38773 C 0.33881 -0.39005 0.34011 -0.39236 0.34141 -0.39491 C 0.34245 -0.39699 0.34311 -0.39977 0.34441 -0.40185 C 0.34675 -0.40579 0.35027 -0.40764 0.35222 -0.41227 C 0.36407 -0.44028 0.34936 -0.40625 0.35717 -0.42292 C 0.35821 -0.425 0.35912 -0.42755 0.36016 -0.42986 C 0.36107 -0.43171 0.36225 -0.43334 0.36316 -0.43519 C 0.36446 -0.43796 0.36563 -0.44121 0.36706 -0.44398 C 0.36824 -0.4463 0.3698 -0.44838 0.37097 -0.45093 C 0.37266 -0.4544 0.37409 -0.4581 0.37592 -0.46111 C 0.38386 -0.47546 0.37956 -0.46435 0.38581 -0.47709 C 0.38686 -0.47917 0.38764 -0.48195 0.38881 -0.48403 C 0.39597 -0.49676 0.39115 -0.48634 0.39662 -0.49445 C 0.39779 -0.49607 0.39857 -0.49815 0.39962 -0.49977 C 0.40053 -0.50116 0.4017 -0.50185 0.40261 -0.50324 C 0.40404 -0.50602 0.40495 -0.50949 0.40652 -0.51204 C 0.40964 -0.51713 0.4129 -0.52199 0.41641 -0.52616 C 0.41837 -0.52847 0.42058 -0.53009 0.42227 -0.5331 C 0.42605 -0.53982 0.42409 -0.53704 0.42826 -0.5419 C 0.42917 -0.54421 0.43008 -0.54676 0.43126 -0.54884 C 0.43204 -0.55046 0.43334 -0.55093 0.43412 -0.55255 C 0.43503 -0.55394 0.43542 -0.55602 0.43607 -0.55764 C 0.43699 -0.55949 0.43816 -0.56111 0.43907 -0.56296 L 0.44206 -0.57871 C 0.44311 -0.58449 0.44298 -0.58218 0.44298 -0.58588 L 0.44298 -0.58588 " pathEditMode="relative" ptsTypes="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5.92593E-6 L 2.29167E-6 -5.92593E-6 C 0.00195 -0.00603 0.00351 -0.01228 0.00586 -0.0176 C 0.00781 -0.02223 0.01081 -0.02524 0.01276 -0.02987 C 0.0138 -0.03218 0.01471 -0.03473 0.01575 -0.03705 C 0.01666 -0.0389 0.01784 -0.04029 0.01862 -0.04214 C 0.02122 -0.04839 0.02278 -0.0558 0.02565 -0.06158 C 0.03151 -0.07431 0.03476 -0.08056 0.04036 -0.09654 C 0.04206 -0.1014 0.04349 -0.10626 0.04531 -0.11066 C 0.04974 -0.122 0.05456 -0.13288 0.05911 -0.14399 C 0.06146 -0.14978 0.06367 -0.1558 0.06601 -0.16158 C 0.06771 -0.16575 0.06953 -0.16968 0.07096 -0.17385 C 0.07265 -0.17848 0.07409 -0.18334 0.07591 -0.18797 C 0.08476 -0.21019 0.08125 -0.19723 0.08971 -0.2213 C 0.09153 -0.2264 0.09271 -0.23195 0.09466 -0.23705 C 0.09635 -0.24144 0.09883 -0.24492 0.10052 -0.24931 C 0.10247 -0.25371 0.10377 -0.2588 0.10547 -0.26343 C 0.10677 -0.26644 0.1082 -0.26899 0.1095 -0.27223 C 0.11081 -0.27547 0.11198 -0.27918 0.11341 -0.28265 C 0.1194 -0.29654 0.11693 -0.28936 0.12331 -0.30163 C 0.13698 -0.32871 0.11901 -0.29654 0.13411 -0.32107 C 0.1362 -0.32431 0.13789 -0.32848 0.1401 -0.33149 C 0.14271 -0.33543 0.15013 -0.34283 0.15286 -0.34561 C 0.15547 -0.34816 0.1582 -0.35024 0.16081 -0.35255 C 0.1638 -0.35533 0.16666 -0.35857 0.16966 -0.36135 C 0.17187 -0.36343 0.17435 -0.36459 0.17656 -0.36668 C 0.17956 -0.36922 0.18255 -0.37223 0.18541 -0.37547 C 0.18815 -0.37848 0.19036 -0.38311 0.19336 -0.38589 C 0.19609 -0.38843 0.19922 -0.38936 0.20221 -0.39121 C 0.20755 -0.39746 0.21224 -0.40371 0.21797 -0.4088 C 0.22096 -0.41135 0.22396 -0.4132 0.22682 -0.41575 C 0.22851 -0.41714 0.23646 -0.4257 0.23971 -0.42987 C 0.24101 -0.43149 0.24219 -0.4338 0.24362 -0.43519 C 0.24492 -0.43612 0.24635 -0.43635 0.24765 -0.43681 C 0.25 -0.43982 0.25169 -0.44191 0.25456 -0.44376 C 0.25703 -0.44561 0.25898 -0.44515 0.26146 -0.44746 C 0.26901 -0.45418 0.25989 -0.44816 0.26732 -0.45255 C 0.27057 -0.45649 0.26914 -0.45603 0.27135 -0.45603 L 0.27135 -0.45603 " pathEditMode="relative" ptsTypes="AAAAAAAAAAAAAAAAAAAAAAAAAAAAAAAAAAAAA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3.125E-6 -2.96296E-6 C 0.00287 -0.00185 0.00586 -0.00347 0.00885 -0.00532 C 0.01055 -0.00648 0.01211 -0.00787 0.0138 -0.0088 C 0.01497 -0.00972 0.01641 -0.00995 0.01771 -0.01065 C 0.0194 -0.01157 0.02096 -0.01319 0.02266 -0.01412 C 0.02487 -0.01551 0.02721 -0.01643 0.02956 -0.01759 C 0.03151 -0.01875 0.03346 -0.01991 0.03542 -0.02106 C 0.03776 -0.02268 0.03997 -0.025 0.04232 -0.02639 C 0.04401 -0.02731 0.0457 -0.02755 0.04727 -0.02824 C 0.04922 -0.02986 0.05117 -0.03194 0.05326 -0.03333 C 0.05417 -0.03426 0.05521 -0.03426 0.05612 -0.03518 C 0.05729 -0.03611 0.05807 -0.03773 0.05912 -0.03866 C 0.06068 -0.04005 0.0625 -0.04074 0.06406 -0.04213 C 0.06576 -0.04375 0.06732 -0.0456 0.06901 -0.04745 C 0.07005 -0.04861 0.07096 -0.05 0.07201 -0.05093 C 0.07422 -0.05301 0.07669 -0.05417 0.07891 -0.05625 C 0.08034 -0.05764 0.08138 -0.05995 0.08281 -0.06157 C 0.08412 -0.06296 0.08542 -0.06366 0.08672 -0.06505 C 0.08906 -0.06736 0.09128 -0.06991 0.09362 -0.07199 C 0.09818 -0.07616 0.10339 -0.0787 0.10742 -0.08426 C 0.11016 -0.08773 0.1125 -0.0919 0.11537 -0.09491 C 0.12109 -0.10069 0.12721 -0.10532 0.13307 -0.11065 C 0.13581 -0.11296 0.13841 -0.11528 0.14102 -0.11759 C 0.14466 -0.1206 0.14844 -0.12292 0.15182 -0.12639 C 0.15547 -0.12986 0.15899 -0.1338 0.16276 -0.13681 C 0.16628 -0.13981 0.17005 -0.14143 0.17357 -0.14398 C 0.17695 -0.14606 0.18021 -0.14838 0.18346 -0.15093 C 0.18646 -0.15324 0.18945 -0.15556 0.19232 -0.15787 C 0.19844 -0.16296 0.20274 -0.16782 0.20912 -0.17199 C 0.21237 -0.17407 0.21576 -0.17477 0.21901 -0.17731 C 0.23815 -0.19167 0.21875 -0.18102 0.23477 -0.1912 C 0.23698 -0.19259 0.23945 -0.19352 0.24167 -0.19468 C 0.24427 -0.1963 0.24688 -0.19838 0.24961 -0.2 C 0.25182 -0.20139 0.25417 -0.20208 0.25651 -0.20347 C 0.25781 -0.2044 0.25912 -0.20602 0.26042 -0.20694 C 0.26302 -0.20903 0.26576 -0.21042 0.26836 -0.21227 C 0.27422 -0.21667 0.27122 -0.2169 0.27917 -0.21944 C 0.28242 -0.22037 0.28581 -0.22037 0.28906 -0.22106 C 0.29271 -0.22199 0.29622 -0.22338 0.29987 -0.22454 C 0.30156 -0.22523 0.30326 -0.22546 0.30482 -0.22639 C 0.30781 -0.22778 0.31068 -0.23009 0.31367 -0.23171 C 0.31823 -0.23403 0.32292 -0.23657 0.32747 -0.23866 C 0.33008 -0.23981 0.33281 -0.24074 0.33542 -0.24213 C 0.33711 -0.24306 0.33867 -0.24468 0.34037 -0.2456 C 0.34193 -0.24653 0.34362 -0.24653 0.34531 -0.24745 C 0.35195 -0.25069 0.35117 -0.25139 0.35807 -0.25625 C 0.36003 -0.25741 0.36211 -0.2581 0.36406 -0.25972 C 0.36615 -0.26157 0.36784 -0.26458 0.36992 -0.26667 C 0.38125 -0.27824 0.37409 -0.26944 0.38477 -0.27893 C 0.38711 -0.28102 0.38919 -0.28426 0.39167 -0.28588 C 0.39323 -0.28704 0.39492 -0.28704 0.39662 -0.28773 C 0.39792 -0.28819 0.39922 -0.28889 0.40052 -0.28958 C 0.40221 -0.29005 0.40378 -0.29051 0.40547 -0.2912 C 0.40677 -0.29167 0.40807 -0.29213 0.40938 -0.29306 C 0.41081 -0.29398 0.41198 -0.29583 0.41328 -0.29653 C 0.41563 -0.29768 0.41797 -0.29815 0.42031 -0.29815 C 0.43477 -0.29931 0.44922 -0.29954 0.46367 -0.3 L 0.48138 -0.30347 C 0.48412 -0.30417 0.48672 -0.3044 0.48932 -0.30532 C 0.49662 -0.30741 0.50404 -0.30833 0.51107 -0.31227 C 0.51524 -0.31458 0.51953 -0.31713 0.52383 -0.31921 C 0.53099 -0.32292 0.5319 -0.32222 0.53867 -0.32639 C 0.54037 -0.32731 0.54193 -0.3287 0.54362 -0.32986 C 0.54453 -0.33056 0.54557 -0.33079 0.54649 -0.33148 C 0.55508 -0.33796 0.54649 -0.33264 0.55339 -0.33681 C 0.55651 -0.34236 0.55768 -0.34514 0.56133 -0.34907 C 0.56263 -0.35046 0.56406 -0.35116 0.56524 -0.35255 C 0.56667 -0.35417 0.56784 -0.35625 0.56927 -0.35787 C 0.57409 -0.36389 0.57031 -0.35903 0.57617 -0.36481 C 0.57721 -0.36597 0.57917 -0.36829 0.57917 -0.36829 L 0.57917 -0.36829 " pathEditMode="relative" ptsTypes="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6 -3.7037E-7 L -5.20833E-6 -3.7037E-7 C 0.02226 0.00417 0.03489 0.00718 0.06301 -0.00347 C 0.07252 -0.00694 0.0802 -0.01991 0.08866 -0.02801 C 0.09765 -0.03634 0.10885 -0.04444 0.1164 -0.05602 C 0.119 -0.06018 0.12135 -0.06481 0.12421 -0.06829 C 0.12708 -0.07176 0.13046 -0.07338 0.13307 -0.07708 C 0.13645 -0.08171 0.13893 -0.08796 0.14205 -0.09282 C 0.14452 -0.09676 0.14739 -0.09977 0.14986 -0.10347 C 0.15221 -0.10671 0.15442 -0.11065 0.15676 -0.11389 C 0.15898 -0.11713 0.16158 -0.11921 0.16366 -0.12268 C 0.16523 -0.12523 0.1664 -0.12847 0.1677 -0.13148 C 0.17096 -0.13958 0.17434 -0.14768 0.17747 -0.15602 C 0.1789 -0.15949 0.17994 -0.16342 0.1815 -0.16643 C 0.18372 -0.17129 0.18606 -0.17592 0.1884 -0.18055 C 0.18997 -0.18356 0.19179 -0.18611 0.19335 -0.18935 C 0.19478 -0.19259 0.1957 -0.19653 0.19726 -0.19977 C 0.19869 -0.20301 0.20077 -0.20532 0.20221 -0.20856 C 0.20403 -0.21296 0.2052 -0.21829 0.20715 -0.22268 C 0.20885 -0.22662 0.21119 -0.2294 0.21301 -0.2331 C 0.21523 -0.23773 0.21653 -0.24329 0.219 -0.24722 C 0.22317 -0.2544 0.22903 -0.25856 0.23281 -0.26643 C 0.24635 -0.29491 0.22877 -0.26018 0.25247 -0.29629 C 0.2634 -0.31296 0.2651 -0.3162 0.27525 -0.32963 C 0.28528 -0.34305 0.27903 -0.33426 0.28997 -0.34722 C 0.2914 -0.34884 0.29257 -0.35092 0.294 -0.35254 C 0.29791 -0.35717 0.30585 -0.36643 0.30585 -0.36643 C 0.3065 -0.36829 0.30702 -0.37014 0.30781 -0.37176 C 0.31015 -0.37662 0.31458 -0.38379 0.31757 -0.3875 C 0.31887 -0.38912 0.32031 -0.38981 0.32161 -0.39097 C 0.32252 -0.39352 0.32343 -0.39606 0.32447 -0.39815 C 0.32955 -0.40694 0.32812 -0.40278 0.33241 -0.40856 C 0.33606 -0.41366 0.33997 -0.41852 0.34322 -0.4243 C 0.34531 -0.42801 0.347 -0.43194 0.34921 -0.43495 C 0.35195 -0.43842 0.3552 -0.44028 0.35807 -0.44375 C 0.36028 -0.44629 0.36197 -0.44977 0.36406 -0.45254 C 0.36692 -0.45625 0.36978 -0.45972 0.37291 -0.46296 C 0.37577 -0.4662 0.37903 -0.46829 0.38176 -0.47176 C 0.38424 -0.47477 0.38619 -0.47917 0.38866 -0.48217 C 0.39557 -0.49074 0.40481 -0.4993 0.41236 -0.50694 C 0.41471 -0.50926 0.41705 -0.51134 0.41926 -0.51389 C 0.42226 -0.51736 0.42525 -0.5206 0.42812 -0.52407 C 0.42955 -0.52592 0.43072 -0.52778 0.43202 -0.5294 C 0.43398 -0.53194 0.43619 -0.53379 0.43801 -0.53634 C 0.43984 -0.53912 0.44127 -0.54236 0.44296 -0.54514 C 0.44452 -0.54768 0.44635 -0.54977 0.44791 -0.55231 C 0.44999 -0.55555 0.45169 -0.55949 0.45377 -0.56273 C 0.45533 -0.56481 0.45728 -0.56597 0.45872 -0.56805 C 0.46054 -0.5706 0.46197 -0.57407 0.46366 -0.57685 C 0.46835 -0.58426 0.47395 -0.58935 0.47747 -0.59954 C 0.48098 -0.61018 0.47942 -0.60555 0.48241 -0.61366 C 0.48294 -0.61713 0.48359 -0.62245 0.48437 -0.62592 C 0.48489 -0.62824 0.4858 -0.63055 0.48632 -0.63287 C 0.4871 -0.63634 0.48762 -0.63981 0.48827 -0.64352 C 0.48866 -0.64514 0.48879 -0.64699 0.48932 -0.64861 L 0.49036 -0.65231 L 0.49036 -0.65231 " pathEditMode="relative" ptsTypes="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1.04167E-6 -1.48148E-6 C 0.00521 -0.00255 0.01054 -0.00463 0.01575 -0.00718 C 0.01771 -0.00811 0.01966 -0.00973 0.02161 -0.01065 C 0.02422 -0.01204 0.02695 -0.01297 0.02956 -0.01412 C 0.0319 -0.01713 0.03411 -0.02014 0.03646 -0.02292 C 0.04127 -0.02848 0.04635 -0.03334 0.0513 -0.03866 C 0.05325 -0.04098 0.05521 -0.04352 0.05716 -0.04561 C 0.05976 -0.04861 0.06263 -0.05093 0.0651 -0.0544 L 0.07591 -0.07037 C 0.07786 -0.07315 0.07969 -0.07662 0.08177 -0.07894 C 0.08385 -0.08148 0.08581 -0.08357 0.08776 -0.08611 C 0.08984 -0.08889 0.09153 -0.09213 0.09362 -0.09491 C 0.09583 -0.09746 0.09831 -0.09931 0.10052 -0.10186 C 0.1026 -0.10394 0.10456 -0.10648 0.10651 -0.1088 C 0.10781 -0.11042 0.10898 -0.11273 0.11041 -0.11412 C 0.1332 -0.13611 0.10338 -0.10533 0.12331 -0.12292 C 0.12461 -0.12408 0.12578 -0.1257 0.12721 -0.12639 C 0.13112 -0.12801 0.13515 -0.12848 0.13906 -0.12986 C 0.1414 -0.13079 0.14362 -0.13241 0.14596 -0.13334 C 0.15338 -0.13658 0.16107 -0.13936 0.16862 -0.14051 L 0.1914 -0.14398 C 0.19648 -0.14491 0.20117 -0.14653 0.20612 -0.14931 C 0.20781 -0.15023 0.2095 -0.15116 0.21107 -0.15278 C 0.21289 -0.15463 0.21432 -0.15764 0.21601 -0.15973 C 0.21758 -0.16158 0.21927 -0.16343 0.22096 -0.16505 C 0.22291 -0.1669 0.22513 -0.16806 0.22682 -0.17014 C 0.23073 -0.175 0.23411 -0.18079 0.23776 -0.18611 C 0.23932 -0.18843 0.24114 -0.19051 0.24271 -0.19306 C 0.24427 -0.19607 0.2457 -0.19931 0.24752 -0.20186 C 0.25195 -0.20764 0.25781 -0.21019 0.26146 -0.2176 C 0.26341 -0.22176 0.26523 -0.22616 0.26732 -0.22986 C 0.275 -0.24352 0.27643 -0.24236 0.28307 -0.25625 C 0.28528 -0.26065 0.28685 -0.26574 0.28906 -0.27014 C 0.29088 -0.27408 0.2931 -0.27686 0.29492 -0.28079 C 0.29713 -0.28519 0.2987 -0.29028 0.30091 -0.29468 C 0.30234 -0.29792 0.30429 -0.30047 0.30586 -0.30348 C 0.30755 -0.30695 0.30898 -0.31065 0.31068 -0.31412 C 0.31263 -0.31783 0.31484 -0.32084 0.31666 -0.32454 C 0.33021 -0.35093 0.31015 -0.31482 0.32552 -0.34213 C 0.32969 -0.35695 0.32864 -0.35463 0.33932 -0.37361 C 0.34297 -0.3801 0.34635 -0.38704 0.35026 -0.39306 C 0.35247 -0.39653 0.35495 -0.39977 0.35716 -0.40348 C 0.35924 -0.40741 0.36094 -0.41181 0.36302 -0.41551 C 0.36523 -0.41945 0.36784 -0.42223 0.36992 -0.42616 C 0.37318 -0.43218 0.37669 -0.43797 0.37877 -0.44537 C 0.38229 -0.45787 0.37916 -0.44746 0.38476 -0.46297 C 0.38581 -0.46574 0.38659 -0.46898 0.38776 -0.47176 C 0.38893 -0.47477 0.39036 -0.47732 0.39166 -0.48056 C 0.39674 -0.49283 0.39414 -0.48889 0.39948 -0.49977 C 0.40052 -0.50162 0.40156 -0.50301 0.40247 -0.5051 C 0.40351 -0.50718 0.40456 -0.50949 0.40547 -0.51204 C 0.40625 -0.51412 0.40651 -0.51713 0.40742 -0.51898 C 0.40846 -0.5213 0.41002 -0.52246 0.41133 -0.52431 C 0.41289 -0.53218 0.41133 -0.52778 0.41536 -0.53311 C 0.41836 -0.53704 0.42122 -0.54121 0.42422 -0.54537 C 0.42552 -0.54723 0.42682 -0.54908 0.42812 -0.5507 C 0.42916 -0.55186 0.43008 -0.55301 0.43112 -0.55417 C 0.43242 -0.55533 0.43385 -0.55625 0.43502 -0.55764 C 0.44271 -0.56621 0.4362 -0.55949 0.44101 -0.56644 C 0.44427 -0.57107 0.44388 -0.5676 0.44388 -0.57176 L 0.44388 -0.57176 " pathEditMode="relative" ptsTypes="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y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-za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4039440" y="1863883"/>
            <a:ext cx="4252919" cy="1260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40" y="1984254"/>
            <a:ext cx="619122" cy="99313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60" y="1984254"/>
            <a:ext cx="619122" cy="99313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79" y="1984254"/>
            <a:ext cx="619122" cy="99313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20" y="1982108"/>
            <a:ext cx="619122" cy="99313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0" y="1982107"/>
            <a:ext cx="619122" cy="99313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94" y="1988965"/>
            <a:ext cx="619122" cy="9931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84" y="141127"/>
            <a:ext cx="1269342" cy="1828745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5792588" y="3188355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8" name="Serbest Form 7"/>
          <p:cNvSpPr/>
          <p:nvPr/>
        </p:nvSpPr>
        <p:spPr>
          <a:xfrm>
            <a:off x="3394422" y="1747679"/>
            <a:ext cx="5221112" cy="1416205"/>
          </a:xfrm>
          <a:custGeom>
            <a:avLst/>
            <a:gdLst>
              <a:gd name="connsiteX0" fmla="*/ 234175 w 1137424"/>
              <a:gd name="connsiteY0" fmla="*/ 33454 h 1416205"/>
              <a:gd name="connsiteX1" fmla="*/ 234175 w 1137424"/>
              <a:gd name="connsiteY1" fmla="*/ 33454 h 1416205"/>
              <a:gd name="connsiteX2" fmla="*/ 223024 w 1137424"/>
              <a:gd name="connsiteY2" fmla="*/ 245327 h 1416205"/>
              <a:gd name="connsiteX3" fmla="*/ 211873 w 1137424"/>
              <a:gd name="connsiteY3" fmla="*/ 289932 h 1416205"/>
              <a:gd name="connsiteX4" fmla="*/ 200722 w 1137424"/>
              <a:gd name="connsiteY4" fmla="*/ 434898 h 1416205"/>
              <a:gd name="connsiteX5" fmla="*/ 189571 w 1137424"/>
              <a:gd name="connsiteY5" fmla="*/ 747132 h 1416205"/>
              <a:gd name="connsiteX6" fmla="*/ 167268 w 1137424"/>
              <a:gd name="connsiteY6" fmla="*/ 814039 h 1416205"/>
              <a:gd name="connsiteX7" fmla="*/ 122663 w 1137424"/>
              <a:gd name="connsiteY7" fmla="*/ 880947 h 1416205"/>
              <a:gd name="connsiteX8" fmla="*/ 100361 w 1137424"/>
              <a:gd name="connsiteY8" fmla="*/ 947854 h 1416205"/>
              <a:gd name="connsiteX9" fmla="*/ 89210 w 1137424"/>
              <a:gd name="connsiteY9" fmla="*/ 981308 h 1416205"/>
              <a:gd name="connsiteX10" fmla="*/ 66907 w 1137424"/>
              <a:gd name="connsiteY10" fmla="*/ 1014761 h 1416205"/>
              <a:gd name="connsiteX11" fmla="*/ 33454 w 1137424"/>
              <a:gd name="connsiteY11" fmla="*/ 1081669 h 1416205"/>
              <a:gd name="connsiteX12" fmla="*/ 0 w 1137424"/>
              <a:gd name="connsiteY12" fmla="*/ 1148576 h 1416205"/>
              <a:gd name="connsiteX13" fmla="*/ 11151 w 1137424"/>
              <a:gd name="connsiteY13" fmla="*/ 1226634 h 1416205"/>
              <a:gd name="connsiteX14" fmla="*/ 89210 w 1137424"/>
              <a:gd name="connsiteY14" fmla="*/ 1315844 h 1416205"/>
              <a:gd name="connsiteX15" fmla="*/ 144966 w 1137424"/>
              <a:gd name="connsiteY15" fmla="*/ 1349298 h 1416205"/>
              <a:gd name="connsiteX16" fmla="*/ 211873 w 1137424"/>
              <a:gd name="connsiteY16" fmla="*/ 1393903 h 1416205"/>
              <a:gd name="connsiteX17" fmla="*/ 356839 w 1137424"/>
              <a:gd name="connsiteY17" fmla="*/ 1416205 h 1416205"/>
              <a:gd name="connsiteX18" fmla="*/ 613317 w 1137424"/>
              <a:gd name="connsiteY18" fmla="*/ 1405054 h 1416205"/>
              <a:gd name="connsiteX19" fmla="*/ 758283 w 1137424"/>
              <a:gd name="connsiteY19" fmla="*/ 1382752 h 1416205"/>
              <a:gd name="connsiteX20" fmla="*/ 791736 w 1137424"/>
              <a:gd name="connsiteY20" fmla="*/ 1360449 h 1416205"/>
              <a:gd name="connsiteX21" fmla="*/ 869795 w 1137424"/>
              <a:gd name="connsiteY21" fmla="*/ 1326995 h 1416205"/>
              <a:gd name="connsiteX22" fmla="*/ 925551 w 1137424"/>
              <a:gd name="connsiteY22" fmla="*/ 1271239 h 1416205"/>
              <a:gd name="connsiteX23" fmla="*/ 947854 w 1137424"/>
              <a:gd name="connsiteY23" fmla="*/ 1248937 h 1416205"/>
              <a:gd name="connsiteX24" fmla="*/ 970156 w 1137424"/>
              <a:gd name="connsiteY24" fmla="*/ 1226634 h 1416205"/>
              <a:gd name="connsiteX25" fmla="*/ 992458 w 1137424"/>
              <a:gd name="connsiteY25" fmla="*/ 1193181 h 1416205"/>
              <a:gd name="connsiteX26" fmla="*/ 1014761 w 1137424"/>
              <a:gd name="connsiteY26" fmla="*/ 1126274 h 1416205"/>
              <a:gd name="connsiteX27" fmla="*/ 1025912 w 1137424"/>
              <a:gd name="connsiteY27" fmla="*/ 1092820 h 1416205"/>
              <a:gd name="connsiteX28" fmla="*/ 1048214 w 1137424"/>
              <a:gd name="connsiteY28" fmla="*/ 1070517 h 1416205"/>
              <a:gd name="connsiteX29" fmla="*/ 1070517 w 1137424"/>
              <a:gd name="connsiteY29" fmla="*/ 970156 h 1416205"/>
              <a:gd name="connsiteX30" fmla="*/ 1092819 w 1137424"/>
              <a:gd name="connsiteY30" fmla="*/ 903249 h 1416205"/>
              <a:gd name="connsiteX31" fmla="*/ 1115122 w 1137424"/>
              <a:gd name="connsiteY31" fmla="*/ 836342 h 1416205"/>
              <a:gd name="connsiteX32" fmla="*/ 1126273 w 1137424"/>
              <a:gd name="connsiteY32" fmla="*/ 802888 h 1416205"/>
              <a:gd name="connsiteX33" fmla="*/ 1137424 w 1137424"/>
              <a:gd name="connsiteY33" fmla="*/ 747132 h 1416205"/>
              <a:gd name="connsiteX34" fmla="*/ 1126273 w 1137424"/>
              <a:gd name="connsiteY34" fmla="*/ 457200 h 1416205"/>
              <a:gd name="connsiteX35" fmla="*/ 1103971 w 1137424"/>
              <a:gd name="connsiteY35" fmla="*/ 390293 h 1416205"/>
              <a:gd name="connsiteX36" fmla="*/ 1092819 w 1137424"/>
              <a:gd name="connsiteY36" fmla="*/ 345688 h 1416205"/>
              <a:gd name="connsiteX37" fmla="*/ 1070517 w 1137424"/>
              <a:gd name="connsiteY37" fmla="*/ 312234 h 1416205"/>
              <a:gd name="connsiteX38" fmla="*/ 1014761 w 1137424"/>
              <a:gd name="connsiteY38" fmla="*/ 267630 h 1416205"/>
              <a:gd name="connsiteX39" fmla="*/ 959005 w 1137424"/>
              <a:gd name="connsiteY39" fmla="*/ 211874 h 1416205"/>
              <a:gd name="connsiteX40" fmla="*/ 936702 w 1137424"/>
              <a:gd name="connsiteY40" fmla="*/ 189571 h 1416205"/>
              <a:gd name="connsiteX41" fmla="*/ 903249 w 1137424"/>
              <a:gd name="connsiteY41" fmla="*/ 167269 h 1416205"/>
              <a:gd name="connsiteX42" fmla="*/ 847493 w 1137424"/>
              <a:gd name="connsiteY42" fmla="*/ 111513 h 1416205"/>
              <a:gd name="connsiteX43" fmla="*/ 825190 w 1137424"/>
              <a:gd name="connsiteY43" fmla="*/ 89210 h 1416205"/>
              <a:gd name="connsiteX44" fmla="*/ 780585 w 1137424"/>
              <a:gd name="connsiteY44" fmla="*/ 78059 h 1416205"/>
              <a:gd name="connsiteX45" fmla="*/ 669073 w 1137424"/>
              <a:gd name="connsiteY45" fmla="*/ 33454 h 1416205"/>
              <a:gd name="connsiteX46" fmla="*/ 635619 w 1137424"/>
              <a:gd name="connsiteY46" fmla="*/ 22303 h 1416205"/>
              <a:gd name="connsiteX47" fmla="*/ 602166 w 1137424"/>
              <a:gd name="connsiteY47" fmla="*/ 11152 h 1416205"/>
              <a:gd name="connsiteX48" fmla="*/ 535258 w 1137424"/>
              <a:gd name="connsiteY48" fmla="*/ 0 h 1416205"/>
              <a:gd name="connsiteX49" fmla="*/ 345688 w 1137424"/>
              <a:gd name="connsiteY49" fmla="*/ 11152 h 1416205"/>
              <a:gd name="connsiteX50" fmla="*/ 278780 w 1137424"/>
              <a:gd name="connsiteY50" fmla="*/ 44605 h 1416205"/>
              <a:gd name="connsiteX51" fmla="*/ 256478 w 1137424"/>
              <a:gd name="connsiteY51" fmla="*/ 66908 h 1416205"/>
              <a:gd name="connsiteX52" fmla="*/ 234175 w 1137424"/>
              <a:gd name="connsiteY52" fmla="*/ 33454 h 141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7424" h="1416205">
                <a:moveTo>
                  <a:pt x="234175" y="33454"/>
                </a:moveTo>
                <a:lnTo>
                  <a:pt x="234175" y="33454"/>
                </a:lnTo>
                <a:cubicBezTo>
                  <a:pt x="230458" y="104078"/>
                  <a:pt x="229151" y="174871"/>
                  <a:pt x="223024" y="245327"/>
                </a:cubicBezTo>
                <a:cubicBezTo>
                  <a:pt x="221696" y="260595"/>
                  <a:pt x="213664" y="274711"/>
                  <a:pt x="211873" y="289932"/>
                </a:cubicBezTo>
                <a:cubicBezTo>
                  <a:pt x="206210" y="338065"/>
                  <a:pt x="204439" y="386576"/>
                  <a:pt x="200722" y="434898"/>
                </a:cubicBezTo>
                <a:cubicBezTo>
                  <a:pt x="197005" y="538976"/>
                  <a:pt x="198725" y="643391"/>
                  <a:pt x="189571" y="747132"/>
                </a:cubicBezTo>
                <a:cubicBezTo>
                  <a:pt x="187505" y="770550"/>
                  <a:pt x="180308" y="794478"/>
                  <a:pt x="167268" y="814039"/>
                </a:cubicBezTo>
                <a:lnTo>
                  <a:pt x="122663" y="880947"/>
                </a:lnTo>
                <a:lnTo>
                  <a:pt x="100361" y="947854"/>
                </a:lnTo>
                <a:cubicBezTo>
                  <a:pt x="96644" y="959005"/>
                  <a:pt x="95730" y="971528"/>
                  <a:pt x="89210" y="981308"/>
                </a:cubicBezTo>
                <a:lnTo>
                  <a:pt x="66907" y="1014761"/>
                </a:lnTo>
                <a:cubicBezTo>
                  <a:pt x="38882" y="1098839"/>
                  <a:pt x="76683" y="995212"/>
                  <a:pt x="33454" y="1081669"/>
                </a:cubicBezTo>
                <a:cubicBezTo>
                  <a:pt x="-12715" y="1174005"/>
                  <a:pt x="63915" y="1052701"/>
                  <a:pt x="0" y="1148576"/>
                </a:cubicBezTo>
                <a:cubicBezTo>
                  <a:pt x="3717" y="1174595"/>
                  <a:pt x="1716" y="1202102"/>
                  <a:pt x="11151" y="1226634"/>
                </a:cubicBezTo>
                <a:cubicBezTo>
                  <a:pt x="39650" y="1300733"/>
                  <a:pt x="45223" y="1280654"/>
                  <a:pt x="89210" y="1315844"/>
                </a:cubicBezTo>
                <a:cubicBezTo>
                  <a:pt x="132946" y="1350833"/>
                  <a:pt x="86867" y="1329932"/>
                  <a:pt x="144966" y="1349298"/>
                </a:cubicBezTo>
                <a:cubicBezTo>
                  <a:pt x="167268" y="1364166"/>
                  <a:pt x="185434" y="1389496"/>
                  <a:pt x="211873" y="1393903"/>
                </a:cubicBezTo>
                <a:cubicBezTo>
                  <a:pt x="304706" y="1409375"/>
                  <a:pt x="256397" y="1401857"/>
                  <a:pt x="356839" y="1416205"/>
                </a:cubicBezTo>
                <a:lnTo>
                  <a:pt x="613317" y="1405054"/>
                </a:lnTo>
                <a:cubicBezTo>
                  <a:pt x="718728" y="1398666"/>
                  <a:pt x="694990" y="1403849"/>
                  <a:pt x="758283" y="1382752"/>
                </a:cubicBezTo>
                <a:cubicBezTo>
                  <a:pt x="769434" y="1375318"/>
                  <a:pt x="779749" y="1366443"/>
                  <a:pt x="791736" y="1360449"/>
                </a:cubicBezTo>
                <a:cubicBezTo>
                  <a:pt x="831524" y="1340555"/>
                  <a:pt x="828021" y="1359486"/>
                  <a:pt x="869795" y="1326995"/>
                </a:cubicBezTo>
                <a:cubicBezTo>
                  <a:pt x="890542" y="1310858"/>
                  <a:pt x="906966" y="1289824"/>
                  <a:pt x="925551" y="1271239"/>
                </a:cubicBezTo>
                <a:lnTo>
                  <a:pt x="947854" y="1248937"/>
                </a:lnTo>
                <a:cubicBezTo>
                  <a:pt x="955288" y="1241503"/>
                  <a:pt x="964324" y="1235382"/>
                  <a:pt x="970156" y="1226634"/>
                </a:cubicBezTo>
                <a:cubicBezTo>
                  <a:pt x="977590" y="1215483"/>
                  <a:pt x="987015" y="1205428"/>
                  <a:pt x="992458" y="1193181"/>
                </a:cubicBezTo>
                <a:cubicBezTo>
                  <a:pt x="1002006" y="1171698"/>
                  <a:pt x="1007327" y="1148576"/>
                  <a:pt x="1014761" y="1126274"/>
                </a:cubicBezTo>
                <a:cubicBezTo>
                  <a:pt x="1018478" y="1115123"/>
                  <a:pt x="1017600" y="1101132"/>
                  <a:pt x="1025912" y="1092820"/>
                </a:cubicBezTo>
                <a:lnTo>
                  <a:pt x="1048214" y="1070517"/>
                </a:lnTo>
                <a:cubicBezTo>
                  <a:pt x="1054579" y="1038692"/>
                  <a:pt x="1061070" y="1001646"/>
                  <a:pt x="1070517" y="970156"/>
                </a:cubicBezTo>
                <a:cubicBezTo>
                  <a:pt x="1077272" y="947639"/>
                  <a:pt x="1085385" y="925551"/>
                  <a:pt x="1092819" y="903249"/>
                </a:cubicBezTo>
                <a:lnTo>
                  <a:pt x="1115122" y="836342"/>
                </a:lnTo>
                <a:cubicBezTo>
                  <a:pt x="1118839" y="825191"/>
                  <a:pt x="1123968" y="814414"/>
                  <a:pt x="1126273" y="802888"/>
                </a:cubicBezTo>
                <a:lnTo>
                  <a:pt x="1137424" y="747132"/>
                </a:lnTo>
                <a:cubicBezTo>
                  <a:pt x="1133707" y="650488"/>
                  <a:pt x="1135300" y="553493"/>
                  <a:pt x="1126273" y="457200"/>
                </a:cubicBezTo>
                <a:cubicBezTo>
                  <a:pt x="1124079" y="433794"/>
                  <a:pt x="1109673" y="413100"/>
                  <a:pt x="1103971" y="390293"/>
                </a:cubicBezTo>
                <a:cubicBezTo>
                  <a:pt x="1100254" y="375425"/>
                  <a:pt x="1098856" y="359775"/>
                  <a:pt x="1092819" y="345688"/>
                </a:cubicBezTo>
                <a:cubicBezTo>
                  <a:pt x="1087540" y="333370"/>
                  <a:pt x="1078889" y="322699"/>
                  <a:pt x="1070517" y="312234"/>
                </a:cubicBezTo>
                <a:cubicBezTo>
                  <a:pt x="1041535" y="276007"/>
                  <a:pt x="1053395" y="301435"/>
                  <a:pt x="1014761" y="267630"/>
                </a:cubicBezTo>
                <a:cubicBezTo>
                  <a:pt x="994981" y="250322"/>
                  <a:pt x="977590" y="230459"/>
                  <a:pt x="959005" y="211874"/>
                </a:cubicBezTo>
                <a:cubicBezTo>
                  <a:pt x="951571" y="204440"/>
                  <a:pt x="945450" y="195403"/>
                  <a:pt x="936702" y="189571"/>
                </a:cubicBezTo>
                <a:lnTo>
                  <a:pt x="903249" y="167269"/>
                </a:lnTo>
                <a:cubicBezTo>
                  <a:pt x="865015" y="109919"/>
                  <a:pt x="900594" y="153994"/>
                  <a:pt x="847493" y="111513"/>
                </a:cubicBezTo>
                <a:cubicBezTo>
                  <a:pt x="839283" y="104945"/>
                  <a:pt x="834594" y="93912"/>
                  <a:pt x="825190" y="89210"/>
                </a:cubicBezTo>
                <a:cubicBezTo>
                  <a:pt x="811482" y="82356"/>
                  <a:pt x="795453" y="81776"/>
                  <a:pt x="780585" y="78059"/>
                </a:cubicBezTo>
                <a:cubicBezTo>
                  <a:pt x="714954" y="45243"/>
                  <a:pt x="751750" y="61012"/>
                  <a:pt x="669073" y="33454"/>
                </a:cubicBezTo>
                <a:lnTo>
                  <a:pt x="635619" y="22303"/>
                </a:lnTo>
                <a:cubicBezTo>
                  <a:pt x="624468" y="18586"/>
                  <a:pt x="613760" y="13084"/>
                  <a:pt x="602166" y="11152"/>
                </a:cubicBezTo>
                <a:lnTo>
                  <a:pt x="535258" y="0"/>
                </a:lnTo>
                <a:cubicBezTo>
                  <a:pt x="472068" y="3717"/>
                  <a:pt x="408673" y="4853"/>
                  <a:pt x="345688" y="11152"/>
                </a:cubicBezTo>
                <a:cubicBezTo>
                  <a:pt x="322132" y="13508"/>
                  <a:pt x="296232" y="30643"/>
                  <a:pt x="278780" y="44605"/>
                </a:cubicBezTo>
                <a:cubicBezTo>
                  <a:pt x="270570" y="51173"/>
                  <a:pt x="264889" y="60600"/>
                  <a:pt x="256478" y="66908"/>
                </a:cubicBezTo>
                <a:cubicBezTo>
                  <a:pt x="249829" y="71895"/>
                  <a:pt x="237892" y="39030"/>
                  <a:pt x="234175" y="33454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  <a:ln w="920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5791414" y="3202386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028813" y="4128018"/>
            <a:ext cx="5939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Hand writing Mutlu" panose="00002100000000000000" pitchFamily="2" charset="0"/>
              </a:rPr>
              <a:t>Sekizden sekiz çıktı sıfır kaldı</a:t>
            </a: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99" y="1982106"/>
            <a:ext cx="619122" cy="993131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03" y="1996852"/>
            <a:ext cx="619122" cy="993131"/>
          </a:xfrm>
          <a:prstGeom prst="rect">
            <a:avLst/>
          </a:prstGeom>
        </p:spPr>
      </p:pic>
      <p:sp>
        <p:nvSpPr>
          <p:cNvPr id="40" name="Metin kutusu 39"/>
          <p:cNvSpPr txBox="1"/>
          <p:nvPr/>
        </p:nvSpPr>
        <p:spPr>
          <a:xfrm>
            <a:off x="4458837" y="4897419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8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4908194" y="4897419"/>
            <a:ext cx="417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-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5352794" y="4897419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8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5862672" y="4897419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=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6484729" y="4897419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0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10245241" y="4088314"/>
            <a:ext cx="174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Aynı İki Sayının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Farkı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4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-varm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yem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riye-sif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ekizden-sek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ekiz-ek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/>
      <p:bldP spid="25" grpId="1"/>
      <p:bldP spid="8" grpId="0" animBg="1"/>
      <p:bldP spid="8" grpId="1" animBg="1"/>
      <p:bldP spid="32" grpId="0"/>
      <p:bldP spid="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3 - 3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14" y="1795077"/>
            <a:ext cx="745737" cy="70495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60" y="1795077"/>
            <a:ext cx="745737" cy="70495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06" y="1795077"/>
            <a:ext cx="745737" cy="70495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52" y="1795077"/>
            <a:ext cx="745737" cy="704954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94" y="1795077"/>
            <a:ext cx="745737" cy="704954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36" y="1795077"/>
            <a:ext cx="745737" cy="704954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78" y="1795077"/>
            <a:ext cx="745737" cy="704954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0" y="1795077"/>
            <a:ext cx="745737" cy="704954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17" y="1795077"/>
            <a:ext cx="745737" cy="70495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74252" y="914399"/>
            <a:ext cx="65178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Aşağıda modellenen matematik cümlesini hep birlikte yapalım.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49" y="2096441"/>
            <a:ext cx="609600" cy="609600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34" y="2096441"/>
            <a:ext cx="609600" cy="609600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30" y="2096441"/>
            <a:ext cx="609600" cy="6096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1" y="2096441"/>
            <a:ext cx="609600" cy="6096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08" y="2096441"/>
            <a:ext cx="609600" cy="6096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0" y="2096441"/>
            <a:ext cx="609600" cy="609600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46" y="2096441"/>
            <a:ext cx="609600" cy="609600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75" y="2091366"/>
            <a:ext cx="609600" cy="609600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27" y="2091366"/>
            <a:ext cx="609600" cy="609600"/>
          </a:xfrm>
          <a:prstGeom prst="rect">
            <a:avLst/>
          </a:prstGeom>
        </p:spPr>
      </p:pic>
      <p:sp>
        <p:nvSpPr>
          <p:cNvPr id="52" name="Metin kutusu 51"/>
          <p:cNvSpPr txBox="1"/>
          <p:nvPr/>
        </p:nvSpPr>
        <p:spPr>
          <a:xfrm>
            <a:off x="4422181" y="3569323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9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4871538" y="3569323"/>
            <a:ext cx="417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-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5316138" y="3569323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9</a:t>
            </a:r>
          </a:p>
        </p:txBody>
      </p:sp>
      <p:sp>
        <p:nvSpPr>
          <p:cNvPr id="55" name="Metin kutusu 54"/>
          <p:cNvSpPr txBox="1"/>
          <p:nvPr/>
        </p:nvSpPr>
        <p:spPr>
          <a:xfrm>
            <a:off x="5826016" y="3569323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=</a:t>
            </a:r>
          </a:p>
        </p:txBody>
      </p:sp>
      <p:sp>
        <p:nvSpPr>
          <p:cNvPr id="56" name="Metin kutusu 55"/>
          <p:cNvSpPr txBox="1"/>
          <p:nvPr/>
        </p:nvSpPr>
        <p:spPr>
          <a:xfrm>
            <a:off x="6448073" y="3569323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/>
              <a:t>0</a:t>
            </a:r>
          </a:p>
        </p:txBody>
      </p:sp>
      <p:sp>
        <p:nvSpPr>
          <p:cNvPr id="57" name="Metin kutusu 56"/>
          <p:cNvSpPr txBox="1"/>
          <p:nvPr/>
        </p:nvSpPr>
        <p:spPr>
          <a:xfrm>
            <a:off x="10245241" y="4088314"/>
            <a:ext cx="174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Aynı İki Sayının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Farkı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9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yu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kuz-koyun-var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kuz-koyun-gitm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2" presetClass="emph" presetSubtype="0" repeatCount="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yn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kuz-ek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1 - 4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 modellenen matematik cümlelerini yapınız.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913207" y="2082018"/>
            <a:ext cx="2602523" cy="1026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8" y="2191064"/>
            <a:ext cx="504656" cy="808849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34" y="2191064"/>
            <a:ext cx="504656" cy="808849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94" y="2191064"/>
            <a:ext cx="504656" cy="808849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0" y="2191064"/>
            <a:ext cx="504656" cy="808849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18" y="2191064"/>
            <a:ext cx="504656" cy="80884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56402" y="3671667"/>
            <a:ext cx="2459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…. - … = ……</a:t>
            </a:r>
          </a:p>
        </p:txBody>
      </p:sp>
      <p:sp>
        <p:nvSpPr>
          <p:cNvPr id="55" name="Yuvarlatılmış Dikdörtgen 54"/>
          <p:cNvSpPr/>
          <p:nvPr/>
        </p:nvSpPr>
        <p:spPr>
          <a:xfrm>
            <a:off x="5886176" y="1765364"/>
            <a:ext cx="3796938" cy="1691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95" y="1793144"/>
            <a:ext cx="468164" cy="585902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15" y="1793144"/>
            <a:ext cx="468164" cy="585902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39" y="1800177"/>
            <a:ext cx="468164" cy="585902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68" y="1800177"/>
            <a:ext cx="468164" cy="585902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3" y="1793144"/>
            <a:ext cx="468164" cy="585902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61" y="1773577"/>
            <a:ext cx="468164" cy="585902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32" y="1766544"/>
            <a:ext cx="468164" cy="585902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07" y="2687151"/>
            <a:ext cx="468164" cy="585902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27" y="2687151"/>
            <a:ext cx="468164" cy="585902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51" y="2694184"/>
            <a:ext cx="468164" cy="585902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80" y="2694184"/>
            <a:ext cx="468164" cy="585902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85" y="2687151"/>
            <a:ext cx="468164" cy="585902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73" y="2667584"/>
            <a:ext cx="468164" cy="585902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744" y="2660551"/>
            <a:ext cx="468164" cy="585902"/>
          </a:xfrm>
          <a:prstGeom prst="rect">
            <a:avLst/>
          </a:prstGeom>
        </p:spPr>
      </p:pic>
      <p:sp>
        <p:nvSpPr>
          <p:cNvPr id="71" name="Metin kutusu 70"/>
          <p:cNvSpPr txBox="1"/>
          <p:nvPr/>
        </p:nvSpPr>
        <p:spPr>
          <a:xfrm>
            <a:off x="7276845" y="3531269"/>
            <a:ext cx="736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…. </a:t>
            </a:r>
          </a:p>
          <a:p>
            <a:r>
              <a:rPr lang="tr-TR" sz="3000" dirty="0"/>
              <a:t>…. 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6957591" y="4088314"/>
            <a:ext cx="324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-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7027358" y="4546932"/>
            <a:ext cx="11395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Metin kutusu 72"/>
          <p:cNvSpPr txBox="1"/>
          <p:nvPr/>
        </p:nvSpPr>
        <p:spPr>
          <a:xfrm>
            <a:off x="7276845" y="4509006"/>
            <a:ext cx="61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….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06" y="2752609"/>
            <a:ext cx="609600" cy="60960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19" y="2758557"/>
            <a:ext cx="609600" cy="609600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13" y="2794055"/>
            <a:ext cx="609600" cy="609600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19" y="2794055"/>
            <a:ext cx="609600" cy="6096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04" y="2758557"/>
            <a:ext cx="609600" cy="6096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89" y="2124023"/>
            <a:ext cx="609600" cy="6096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62" y="2128969"/>
            <a:ext cx="609600" cy="609600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81" y="2116092"/>
            <a:ext cx="609600" cy="609600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81" y="2084583"/>
            <a:ext cx="609600" cy="609600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82" y="2081279"/>
            <a:ext cx="609600" cy="609600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37" y="2073909"/>
            <a:ext cx="609600" cy="609600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50" y="2073909"/>
            <a:ext cx="609600" cy="609600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87" y="3014610"/>
            <a:ext cx="609600" cy="609600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60" y="3019556"/>
            <a:ext cx="609600" cy="609600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79" y="3006679"/>
            <a:ext cx="609600" cy="609600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79" y="2975170"/>
            <a:ext cx="609600" cy="609600"/>
          </a:xfrm>
          <a:prstGeom prst="rect">
            <a:avLst/>
          </a:prstGeom>
        </p:spPr>
      </p:pic>
      <p:pic>
        <p:nvPicPr>
          <p:cNvPr id="79" name="Resim 7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80" y="2971866"/>
            <a:ext cx="609600" cy="609600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5" y="2964496"/>
            <a:ext cx="609600" cy="609600"/>
          </a:xfrm>
          <a:prstGeom prst="rect">
            <a:avLst/>
          </a:prstGeom>
        </p:spPr>
      </p:pic>
      <p:pic>
        <p:nvPicPr>
          <p:cNvPr id="81" name="Resim 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48" y="2964496"/>
            <a:ext cx="609600" cy="609600"/>
          </a:xfrm>
          <a:prstGeom prst="rect">
            <a:avLst/>
          </a:prstGeom>
        </p:spPr>
      </p:pic>
      <p:sp>
        <p:nvSpPr>
          <p:cNvPr id="82" name="Metin kutusu 81"/>
          <p:cNvSpPr txBox="1"/>
          <p:nvPr/>
        </p:nvSpPr>
        <p:spPr>
          <a:xfrm>
            <a:off x="10245241" y="4088314"/>
            <a:ext cx="174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Aynı İki Sayının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Farkı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2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2 - 4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981958" y="785454"/>
            <a:ext cx="7755600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noktalı yere hangi sayı gelmelidir ?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444585" y="2849657"/>
            <a:ext cx="6540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9’dan 9 çıktı ,……. kaldı</a:t>
            </a:r>
          </a:p>
        </p:txBody>
      </p:sp>
      <p:sp>
        <p:nvSpPr>
          <p:cNvPr id="3" name="sıfır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3352800" y="4457646"/>
            <a:ext cx="673768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25" name="Yuvarlatılmış Dikdörtgen 24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164317" y="4436706"/>
            <a:ext cx="673768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26" name="Yuvarlatılmış Dikdörtgen 25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6975834" y="4457646"/>
            <a:ext cx="673768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10245241" y="4088314"/>
            <a:ext cx="174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Aynı İki Sayının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Farkı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6510942" y="2772713"/>
            <a:ext cx="52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3 - 4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981958" y="785454"/>
            <a:ext cx="7755600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noktalı yere hangi sayı gelmelidir ?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444585" y="2849657"/>
            <a:ext cx="6567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4’ten ……. çıktı , 0 kaldı</a:t>
            </a:r>
          </a:p>
        </p:txBody>
      </p:sp>
      <p:sp>
        <p:nvSpPr>
          <p:cNvPr id="3" name="Yuvarlatılmış Dikdörtgen 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52800" y="4457646"/>
            <a:ext cx="673768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25" name="4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164317" y="4436706"/>
            <a:ext cx="673768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26" name="Yuvarlatılmış Dikdörtgen 25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6975834" y="4457646"/>
            <a:ext cx="673768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0245241" y="4088314"/>
            <a:ext cx="174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Aynı İki Sayının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Farkı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322552" y="2772713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4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4 - 4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981958" y="785454"/>
            <a:ext cx="7755600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noktalı yere hangi sayı gelmelidir ?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444585" y="2849657"/>
            <a:ext cx="6942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…….’den 12 çıktı , 0 kaldı</a:t>
            </a:r>
          </a:p>
        </p:txBody>
      </p:sp>
      <p:sp>
        <p:nvSpPr>
          <p:cNvPr id="3" name="Yuvarlatılmış Dikdörtgen 2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184301" y="4457646"/>
            <a:ext cx="987563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25" name="Yuvarlatılmış Dikdörtgen 2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164317" y="4436706"/>
            <a:ext cx="819064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26" name="1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975834" y="4457646"/>
            <a:ext cx="1121292" cy="809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0245241" y="4088314"/>
            <a:ext cx="174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Aynı İki Sayının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Farkı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788198" y="2772713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0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5080e7d4ac4d5447382d2d674981a2477ca3d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215</Words>
  <Application>Microsoft Office PowerPoint</Application>
  <PresentationFormat>Geniş ekran</PresentationFormat>
  <Paragraphs>95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Aynı İki Sayının Farkı</dc:title>
  <dc:creator>www.mebders.com</dc:creator>
  <cp:lastModifiedBy>Muhammet Bozkurt</cp:lastModifiedBy>
  <cp:revision>338</cp:revision>
  <dcterms:created xsi:type="dcterms:W3CDTF">2015-08-18T22:48:21Z</dcterms:created>
  <dcterms:modified xsi:type="dcterms:W3CDTF">2018-04-10T23:24:11Z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