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2"/>
  </p:sldMasterIdLst>
  <p:notesMasterIdLst>
    <p:notesMasterId r:id="rId15"/>
  </p:notesMasterIdLst>
  <p:sldIdLst>
    <p:sldId id="257" r:id="rId3"/>
    <p:sldId id="261" r:id="rId4"/>
    <p:sldId id="256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1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64217" autoAdjust="0"/>
  </p:normalViewPr>
  <p:slideViewPr>
    <p:cSldViewPr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EA75AFB0-0976-44A2-AD22-7A8880AA263B}" type="datetimeFigureOut">
              <a:t>12.12.2017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C8519EB1-BBBA-4DC8-B0F2-8610D58BBDE2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258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Kırmızı arka plan üzerinde resimlerle SmartArt grafiği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(Orta)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0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 SmartArt grafiğini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İllüstrasyonlar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 Seç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kutusunda, sol bölmede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bölmesinde, grafiği slayta eklemek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Başlık Resim Sırası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(beşinci satır) çift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grafiğinde dört resim yer tutucusunun her birini tıklatın, bir resim seçin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Boyut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Yükseklik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5,92”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Genişlik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8,75”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Ortaya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 ve sol kenarlıktaki oklardan birini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buraya yazın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kutusuna metni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pt.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Yuvarlatılmış Çapraz Köşeli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seçin.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0,3°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Çizgisiz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Önayarlar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yanındaki düğmeyi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Çapraz Alt Sola Kayan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altındaki üç metin kutusunu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’ü seçin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tıklatıp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Paragraf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Sola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SmartArt grafiğindeki üç dikey çizgiyi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çizgi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iki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%46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kutuyu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 Renkleri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Siyah, Metin 1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üç resmin hepsini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 Köşesi Yuvarlatılmış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Efektleri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’nin üzerine gelin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 Çapraz Üst Sağ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Kenarlığı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tıklatın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Anahat Yok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slayttaki arka plan efektlerini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Tasarım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Merkezden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5DBE89-0D3A-4930-9130-5796A18168FD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195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Kırmızı arka plan üzerinde resimlerle SmartArt grafiği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(Orta)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0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 SmartArt grafiğini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İllüstrasyonlar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 Seç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kutusunda, sol bölmede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bölmesinde, grafiği slayta eklemek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Başlık Resim Sırası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(beşinci satır) çift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grafiğinde dört resim yer tutucusunun her birini tıklatın, bir resim seçin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Boyut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Yükseklik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5,92”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Genişlik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8,75”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Ortaya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 ve sol kenarlıktaki oklardan birini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buraya yazın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kutusuna metni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pt.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Yuvarlatılmış Çapraz Köşeli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seçin.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0,3°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Çizgisiz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Önayarlar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yanındaki düğmeyi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Çapraz Alt Sola Kayan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altındaki üç metin kutusunu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’ü seçin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tıklatıp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Paragraf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Sola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SmartArt grafiğindeki üç dikey çizgiyi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çizgi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iki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%46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kutuyu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 Renkleri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Siyah, Metin 1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üç resmin hepsini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 Köşesi Yuvarlatılmış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Efektleri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’nin üzerine gelin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 Çapraz Üst Sağ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Kenarlığı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tıklatın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Anahat Yok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slayttaki arka plan efektlerini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Tasarım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Merkezden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5DBE89-0D3A-4930-9130-5796A18168FD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631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Kırmızı arka plan üzerinde resimlerle SmartArt grafiği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(Orta)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0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 SmartArt grafiğini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İllüstrasyonlar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 Seç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kutusunda, sol bölmede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bölmesinde, grafiği slayta eklemek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Başlık Resim Sırası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(beşinci satır) çift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grafiğinde dört resim yer tutucusunun her birini tıklatın, bir resim seçin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Boyut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Yükseklik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5,92”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Genişlik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8,75”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Ortaya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 ve sol kenarlıktaki oklardan birini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buraya yazın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kutusuna metni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pt.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Yuvarlatılmış Çapraz Köşeli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seçin.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0,3°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Çizgisiz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Önayarlar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yanındaki düğmeyi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Çapraz Alt Sola Kayan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altındaki üç metin kutusunu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’ü seçin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tıklatıp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Paragraf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Sola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SmartArt grafiğindeki üç dikey çizgiyi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çizgi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iki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%46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kutuyu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 Renkleri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Siyah, Metin 1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üç resmin hepsini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 Köşesi Yuvarlatılmış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Efektleri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’nin üzerine gelin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 Çapraz Üst Sağ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Kenarlığı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tıklatın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Anahat Yok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slayttaki arka plan efektlerini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Tasarım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Merkezden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5DBE89-0D3A-4930-9130-5796A18168FD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511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Kırmızı arka plan üzerinde resimlerle SmartArt grafiği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(Orta)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0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 SmartArt grafiğini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İllüstrasyonlar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 Seç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kutusunda, sol bölmede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bölmesinde, grafiği slayta eklemek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Başlık Resim Sırası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(beşinci satır) çift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grafiğinde dört resim yer tutucusunun her birini tıklatın, bir resim seçin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Boyut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Yükseklik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5,92”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Genişlik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8,75”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Ortaya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 ve sol kenarlıktaki oklardan birini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buraya yazın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kutusuna metni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pt.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Yuvarlatılmış Çapraz Köşeli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seçin.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0,3°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Çizgisiz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Önayarlar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yanındaki düğmeyi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Çapraz Alt Sola Kayan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altındaki üç metin kutusunu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’ü seçin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tıklatıp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Paragraf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Sola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SmartArt grafiğindeki üç dikey çizgiyi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çizgi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iki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%46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kutuyu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 Renkleri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Siyah, Metin 1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üç resmin hepsini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 Köşesi Yuvarlatılmış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Efektleri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’nin üzerine gelin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 Çapraz Üst Sağ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Kenarlığı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tıklatın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Anahat Yok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slayttaki arka plan efektlerini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Tasarım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Merkezden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5DBE89-0D3A-4930-9130-5796A18168FD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327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Kırmızı arka plan üzerinde resimlerle SmartArt grafiği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(Orta)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0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 SmartArt grafiğini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İllüstrasyonlar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 Seç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kutusunda, sol bölmede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bölmesinde, grafiği slayta eklemek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Başlık Resim Sırası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(beşinci satır) çift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grafiğinde dört resim yer tutucusunun her birini tıklatın, bir resim seçin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Boyut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Yükseklik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5,92”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Genişlik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8,75”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Ortaya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 ve sol kenarlıktaki oklardan birini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buraya yazın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kutusuna metni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pt.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Yuvarlatılmış Çapraz Köşeli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seçin.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0,3°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Çizgisiz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Önayarlar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yanındaki düğmeyi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Çapraz Alt Sola Kayan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altındaki üç metin kutusunu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’ü seçin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tıklatıp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Paragraf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Sola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SmartArt grafiğindeki üç dikey çizgiyi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çizgi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iki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%46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kutuyu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 Renkleri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Siyah, Metin 1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üç resmin hepsini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 Köşesi Yuvarlatılmış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Efektleri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’nin üzerine gelin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 Çapraz Üst Sağ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Kenarlığı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tıklatın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Anahat Yok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slayttaki arka plan efektlerini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Tasarım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Merkezden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5DBE89-0D3A-4930-9130-5796A18168FD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80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Kırmızı arka plan üzerinde resimlerle SmartArt grafiği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(Orta)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0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 SmartArt grafiğini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İllüstrasyonlar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 Seç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kutusunda, sol bölmede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bölmesinde, grafiği slayta eklemek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Başlık Resim Sırası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(beşinci satır) çift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grafiğinde dört resim yer tutucusunun her birini tıklatın, bir resim seçin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Boyut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Yükseklik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5,92”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Genişlik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8,75”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Ortaya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 ve sol kenarlıktaki oklardan birini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buraya yazın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kutusuna metni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pt.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Yuvarlatılmış Çapraz Köşeli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seçin.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0,3°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Çizgisiz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Önayarlar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yanındaki düğmeyi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Çapraz Alt Sola Kayan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altındaki üç metin kutusunu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’ü seçin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tıklatıp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Paragraf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Sola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SmartArt grafiğindeki üç dikey çizgiyi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çizgi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iki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%46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kutuyu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 Renkleri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Siyah, Metin 1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üç resmin hepsini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 Köşesi Yuvarlatılmış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Efektleri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’nin üzerine gelin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 Çapraz Üst Sağ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Kenarlığı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tıklatın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Anahat Yok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slayttaki arka plan efektlerini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Tasarım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Merkezden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BE89-0D3A-4930-9130-5796A18168F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900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Kırmızı arka plan üzerinde resimlerle SmartArt grafiği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(Orta)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0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 SmartArt grafiğini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İllüstrasyonlar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 Seç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kutusunda, sol bölmede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bölmesinde, grafiği slayta eklemek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Başlık Resim Sırası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(beşinci satır) çift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grafiğinde dört resim yer tutucusunun her birini tıklatın, bir resim seçin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Boyut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Yükseklik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5,92”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Genişlik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8,75”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Ortaya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 ve sol kenarlıktaki oklardan birini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buraya yazın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kutusuna metni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pt.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Yuvarlatılmış Çapraz Köşeli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seçin.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0,3°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Çizgisiz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Önayarlar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yanındaki düğmeyi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Çapraz Alt Sola Kayan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altındaki üç metin kutusunu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’ü seçin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tıklatıp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Paragraf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Sola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SmartArt grafiğindeki üç dikey çizgiyi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çizgi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iki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%46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kutuyu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 Renkleri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Siyah, Metin 1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üç resmin hepsini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 Köşesi Yuvarlatılmış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Efektleri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’nin üzerine gelin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 Çapraz Üst Sağ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Kenarlığı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tıklatın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Anahat Yok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slayttaki arka plan efektlerini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Tasarım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Merkezden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5DBE89-0D3A-4930-9130-5796A18168FD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320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Kırmızı arka plan üzerinde resimlerle SmartArt grafiği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(Orta)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0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 SmartArt grafiğini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İllüstrasyonlar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 Seç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kutusunda, sol bölmede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bölmesinde, grafiği slayta eklemek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Başlık Resim Sırası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(beşinci satır) çift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grafiğinde dört resim yer tutucusunun her birini tıklatın, bir resim seçin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Boyut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Yükseklik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5,92”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Genişlik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8,75”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Ortaya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 ve sol kenarlıktaki oklardan birini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buraya yazın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kutusuna metni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pt.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Yuvarlatılmış Çapraz Köşeli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seçin.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0,3°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Çizgisiz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Önayarlar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yanındaki düğmeyi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Çapraz Alt Sola Kayan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altındaki üç metin kutusunu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’ü seçin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tıklatıp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Paragraf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Sola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SmartArt grafiğindeki üç dikey çizgiyi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çizgi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iki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%46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kutuyu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 Renkleri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Siyah, Metin 1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üç resmin hepsini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 Köşesi Yuvarlatılmış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Efektleri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’nin üzerine gelin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 Çapraz Üst Sağ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Kenarlığı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tıklatın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Anahat Yok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slayttaki arka plan efektlerini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Tasarım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Merkezden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5DBE89-0D3A-4930-9130-5796A18168FD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573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Kırmızı arka plan üzerinde resimlerle SmartArt grafiği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(Orta)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0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 SmartArt grafiğini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İllüstrasyonlar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 Seç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kutusunda, sol bölmede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bölmesinde, grafiği slayta eklemek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Başlık Resim Sırası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(beşinci satır) çift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grafiğinde dört resim yer tutucusunun her birini tıklatın, bir resim seçin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Boyut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Yükseklik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5,92”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Genişlik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8,75”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Ortaya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 ve sol kenarlıktaki oklardan birini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buraya yazın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kutusuna metni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pt.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Yuvarlatılmış Çapraz Köşeli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seçin.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0,3°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Çizgisiz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Önayarlar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yanındaki düğmeyi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Çapraz Alt Sola Kayan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altındaki üç metin kutusunu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’ü seçin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tıklatıp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Paragraf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Sola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SmartArt grafiğindeki üç dikey çizgiyi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çizgi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iki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%46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kutuyu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 Renkleri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Siyah, Metin 1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üç resmin hepsini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 Köşesi Yuvarlatılmış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Efektleri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’nin üzerine gelin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 Çapraz Üst Sağ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Kenarlığı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tıklatın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Anahat Yok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slayttaki arka plan efektlerini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Tasarım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Merkezden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5DBE89-0D3A-4930-9130-5796A18168FD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510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Kırmızı arka plan üzerinde resimlerle SmartArt grafiği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(Orta)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0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 SmartArt grafiğini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İllüstrasyonlar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 Seç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kutusunda, sol bölmede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bölmesinde, grafiği slayta eklemek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Başlık Resim Sırası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(beşinci satır) çift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grafiğinde dört resim yer tutucusunun her birini tıklatın, bir resim seçin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Boyut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Yükseklik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5,92”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Genişlik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8,75”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Ortaya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 ve sol kenarlıktaki oklardan birini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buraya yazın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kutusuna metni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pt.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Yuvarlatılmış Çapraz Köşeli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seçin.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0,3°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Çizgisiz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Önayarlar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yanındaki düğmeyi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Çapraz Alt Sola Kayan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altındaki üç metin kutusunu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’ü seçin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tıklatıp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Paragraf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Sola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SmartArt grafiğindeki üç dikey çizgiyi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çizgi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iki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%46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kutuyu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 Renkleri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Siyah, Metin 1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üç resmin hepsini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 Köşesi Yuvarlatılmış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Efektleri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’nin üzerine gelin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 Çapraz Üst Sağ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Kenarlığı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tıklatın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Anahat Yok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slayttaki arka plan efektlerini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Tasarım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Merkezden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5DBE89-0D3A-4930-9130-5796A18168FD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701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Kırmızı arka plan üzerinde resimlerle SmartArt grafiği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(Orta)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0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 SmartArt grafiğini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İllüstrasyonlar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 Seç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kutusunda, sol bölmede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bölmesinde, grafiği slayta eklemek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Başlık Resim Sırası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(beşinci satır) çift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grafiğinde dört resim yer tutucusunun her birini tıklatın, bir resim seçin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Boyut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Yükseklik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5,92”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Genişlik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8,75”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Ortaya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 ve sol kenarlıktaki oklardan birini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buraya yazın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kutusuna metni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pt.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Yuvarlatılmış Çapraz Köşeli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seçin.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0,3°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Çizgisiz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Önayarlar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yanındaki düğmeyi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Çapraz Alt Sola Kayan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altındaki üç metin kutusunu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’ü seçin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tıklatıp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Paragraf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Sola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SmartArt grafiğindeki üç dikey çizgiyi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çizgi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iki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%46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kutuyu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 Renkleri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Siyah, Metin 1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üç resmin hepsini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 Köşesi Yuvarlatılmış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Efektleri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’nin üzerine gelin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 Çapraz Üst Sağ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Kenarlığı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tıklatın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Anahat Yok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slayttaki arka plan efektlerini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Tasarım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Merkezden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5DBE89-0D3A-4930-9130-5796A18168FD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072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Kırmızı arka plan üzerinde resimlerle SmartArt grafiği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(Orta)</a:t>
            </a:r>
            <a:endParaRPr lang="tr-TR" sz="9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0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 SmartArt grafiğini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İllüstrasyonlar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 Seç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kutusunda, sol bölmede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bölmesinde, grafiği slayta eklemek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Başlık Resim Sırası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(beşinci satır) çift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grafiğinde dört resim yer tutucusunun her birini tıklatın, bir resim seçin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Boyut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Yükseklik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5,92”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Genişlik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8,75”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Slayta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Ortaya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Grafiği seçin ve sol kenarlıktaki oklardan birini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buraya yazın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kutusuna metni girin.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pt.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üst kısmındaki metin kutularının tümünü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Yuvarlatılmış Çapraz Köşeli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seçin.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0,3°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Çizgisiz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Önayarlar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yanındaki düğmeyi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Çapraz Alt Sola Kayan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resimlerin altındaki üç metin kutusunu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 Sans MT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seçin,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Boyutu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’ü seçin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 Tipi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tıklatıp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Beyaz, Arka Plan 1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seçin.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Giriş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Paragraf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 Sola Hizala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’yı tıklatın.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SmartArt grafiğindeki üç dikey çizgiyi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 başlatıcısını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Biçimlendir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iletişim kutusunun sol 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 Rengi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bölmesinde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çizgi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’yi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Doğrusal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iki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%46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kutuyu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 Renkleri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'nin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Siyah, Metin 1 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(ilk satır) seçeneğini tıklatın.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Saydamlık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 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tuşunu basılı tutun ve üç resmin hepsini seçin.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SmartArt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 Değiştir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sonra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Dikdörtgenler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 Köşesi Yuvarlatılmış Dikdörtgen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Efektleri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Gölge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’nin üzerine gelin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altında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 Çapraz Üst Sağ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Araçları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Resim Kenarlığı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 tıklatın ve ardından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Anahat Yok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’u tıklatın.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slayttaki arka plan efektlerini elde etmek için aşağıdakileri yapın: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Tasarım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grubunda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 Stilleri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’ni tıklatın ve sonra 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tıklatın.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Arka Planı Biçimlendir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dolgu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’yu tıklatın ve aşağıdakileri yapın: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listesinde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Merkezden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seçeneğini tıklatın.</a:t>
            </a:r>
          </a:p>
          <a:p>
            <a:pPr marL="685800" lvl="1" indent="-228600">
              <a:buFont typeface="+mj-lt"/>
              <a:buAutoNum type="arabicPeriod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kaydırıcıda üç durak gösterilinceye kadar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 ekle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veya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durağını kaldır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’ı tıklatın.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Gradyan durakları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’nın altında, gradyan duraklarını aşağıda gösterildiği gibi özelleştirin: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ilk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bir sonraki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%50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Kaydırıcıda son durağı seçin ve aşağıdakileri yapın: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kutusuna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%100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girin.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 yanındaki düğmeyi tıklatın,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 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 tıklatın ve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Renkler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iletişim kutusundaki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sekmesinde Kırmızı için 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Yeşil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Mavi için </a:t>
            </a:r>
            <a:r>
              <a:rPr lang="tr-TR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değerlerini girin.</a:t>
            </a:r>
          </a:p>
          <a:p>
            <a:r>
              <a:rPr lang="tr-T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5DBE89-0D3A-4930-9130-5796A18168FD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079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3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08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31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 latinLnBrk="0">
              <a:defRPr lang="tr-TR" sz="4000" b="1" cap="all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latinLnBrk="0">
              <a:buNone/>
              <a:defRPr lang="tr-TR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15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latinLnBrk="0">
              <a:defRPr lang="tr-TR" sz="2800"/>
            </a:lvl1pPr>
            <a:lvl2pPr latinLnBrk="0">
              <a:defRPr lang="tr-TR" sz="2400"/>
            </a:lvl2pPr>
            <a:lvl3pPr latinLnBrk="0">
              <a:defRPr lang="tr-TR" sz="2000"/>
            </a:lvl3pPr>
            <a:lvl4pPr latinLnBrk="0">
              <a:defRPr lang="tr-TR" sz="1800"/>
            </a:lvl4pPr>
            <a:lvl5pPr latinLnBrk="0">
              <a:defRPr lang="tr-TR" sz="1800"/>
            </a:lvl5pPr>
            <a:lvl6pPr latinLnBrk="0">
              <a:defRPr lang="tr-TR" sz="1800"/>
            </a:lvl6pPr>
            <a:lvl7pPr latinLnBrk="0">
              <a:defRPr lang="tr-TR" sz="1800"/>
            </a:lvl7pPr>
            <a:lvl8pPr latinLnBrk="0">
              <a:defRPr lang="tr-TR" sz="1800"/>
            </a:lvl8pPr>
            <a:lvl9pPr latinLnBrk="0">
              <a:defRPr lang="tr-TR"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latinLnBrk="0">
              <a:defRPr lang="tr-TR" sz="2800"/>
            </a:lvl1pPr>
            <a:lvl2pPr latinLnBrk="0">
              <a:defRPr lang="tr-TR" sz="2400"/>
            </a:lvl2pPr>
            <a:lvl3pPr latinLnBrk="0">
              <a:defRPr lang="tr-TR" sz="2000"/>
            </a:lvl3pPr>
            <a:lvl4pPr latinLnBrk="0">
              <a:defRPr lang="tr-TR" sz="1800"/>
            </a:lvl4pPr>
            <a:lvl5pPr latinLnBrk="0">
              <a:defRPr lang="tr-TR" sz="1800"/>
            </a:lvl5pPr>
            <a:lvl6pPr latinLnBrk="0">
              <a:defRPr lang="tr-TR" sz="1800"/>
            </a:lvl6pPr>
            <a:lvl7pPr latinLnBrk="0">
              <a:defRPr lang="tr-TR" sz="1800"/>
            </a:lvl7pPr>
            <a:lvl8pPr latinLnBrk="0">
              <a:defRPr lang="tr-TR" sz="1800"/>
            </a:lvl8pPr>
            <a:lvl9pPr latinLnBrk="0">
              <a:defRPr lang="tr-TR"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620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tr-TR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600"/>
            </a:lvl6pPr>
            <a:lvl7pPr latinLnBrk="0">
              <a:defRPr lang="tr-TR" sz="1600"/>
            </a:lvl7pPr>
            <a:lvl8pPr latinLnBrk="0">
              <a:defRPr lang="tr-TR" sz="1600"/>
            </a:lvl8pPr>
            <a:lvl9pPr latinLnBrk="0">
              <a:defRPr lang="tr-TR"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600"/>
            </a:lvl6pPr>
            <a:lvl7pPr latinLnBrk="0">
              <a:defRPr lang="tr-TR" sz="1600"/>
            </a:lvl7pPr>
            <a:lvl8pPr latinLnBrk="0">
              <a:defRPr lang="tr-TR" sz="1600"/>
            </a:lvl8pPr>
            <a:lvl9pPr latinLnBrk="0">
              <a:defRPr lang="tr-TR"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58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t>12.12.2017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61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t>12.12.2017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8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 latinLnBrk="0">
              <a:defRPr lang="tr-TR" sz="2000" b="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latinLnBrk="0">
              <a:defRPr lang="tr-TR" sz="3200"/>
            </a:lvl1pPr>
            <a:lvl2pPr latinLnBrk="0">
              <a:defRPr lang="tr-TR" sz="2800"/>
            </a:lvl2pPr>
            <a:lvl3pPr latinLnBrk="0">
              <a:defRPr lang="tr-TR" sz="2400"/>
            </a:lvl3pPr>
            <a:lvl4pPr latinLnBrk="0">
              <a:defRPr lang="tr-TR" sz="2000"/>
            </a:lvl4pPr>
            <a:lvl5pPr latinLnBrk="0">
              <a:defRPr lang="tr-TR" sz="2000"/>
            </a:lvl5pPr>
            <a:lvl6pPr latinLnBrk="0">
              <a:defRPr lang="tr-TR" sz="2000"/>
            </a:lvl6pPr>
            <a:lvl7pPr latinLnBrk="0">
              <a:defRPr lang="tr-TR" sz="2000"/>
            </a:lvl7pPr>
            <a:lvl8pPr latinLnBrk="0">
              <a:defRPr lang="tr-TR" sz="2000"/>
            </a:lvl8pPr>
            <a:lvl9pPr latinLnBrk="0">
              <a:defRPr lang="tr-TR"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33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 latinLnBrk="0">
              <a:defRPr lang="tr-TR" sz="2000" b="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 latinLnBrk="0">
              <a:buNone/>
              <a:defRPr lang="tr-TR" sz="32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/>
              <a:t>Resim eklemek için simgeye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53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A4B51-94A5-4CBE-9638-EDCEB0EBD2D7}" type="datetimeFigureOut"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r-T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r-T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9139-0691-482E-B61E-EEAAFED6E116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71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tr-T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tr-T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3937"/>
            </a:gs>
            <a:gs pos="50000">
              <a:srgbClr val="722A28"/>
            </a:gs>
            <a:gs pos="100000">
              <a:srgbClr val="280F0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767408" y="2051979"/>
            <a:ext cx="7322051" cy="1521037"/>
            <a:chOff x="184085" y="432048"/>
            <a:chExt cx="2425079" cy="485015"/>
          </a:xfrm>
        </p:grpSpPr>
        <p:sp>
          <p:nvSpPr>
            <p:cNvPr id="4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" name="Düz Bağlayıcı 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623392" y="2066335"/>
            <a:ext cx="0" cy="1794713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7" name="Düz Bağlayıcı 5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8256240" y="2030437"/>
            <a:ext cx="0" cy="1794713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7" name="Grup 66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836263" y="3861048"/>
            <a:ext cx="2091385" cy="701243"/>
            <a:chOff x="184085" y="432048"/>
            <a:chExt cx="2425079" cy="485015"/>
          </a:xfrm>
        </p:grpSpPr>
        <p:sp>
          <p:nvSpPr>
            <p:cNvPr id="68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9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600" b="1" i="0" u="none" strike="noStrike" kern="1200" normalizeH="0" baseline="0" noProof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" name="Dikdörtgen 5"/>
          <p:cNvSpPr/>
          <p:nvPr/>
        </p:nvSpPr>
        <p:spPr>
          <a:xfrm>
            <a:off x="964036" y="2512845"/>
            <a:ext cx="6835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2800" b="1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Çözümlü Toplama İşlemi Problemleri</a:t>
            </a:r>
          </a:p>
        </p:txBody>
      </p:sp>
      <p:sp>
        <p:nvSpPr>
          <p:cNvPr id="70" name="Dikdörtgen 69"/>
          <p:cNvSpPr/>
          <p:nvPr/>
        </p:nvSpPr>
        <p:spPr>
          <a:xfrm>
            <a:off x="964036" y="3950059"/>
            <a:ext cx="1568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2800" b="1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Sınıf : 3</a:t>
            </a:r>
          </a:p>
        </p:txBody>
      </p:sp>
      <p:grpSp>
        <p:nvGrpSpPr>
          <p:cNvPr id="71" name="Grup 70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856681" y="4850323"/>
            <a:ext cx="2719039" cy="701243"/>
            <a:chOff x="184085" y="432048"/>
            <a:chExt cx="2425079" cy="485015"/>
          </a:xfrm>
        </p:grpSpPr>
        <p:sp>
          <p:nvSpPr>
            <p:cNvPr id="72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3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600" b="1" i="0" u="none" strike="noStrike" kern="1200" normalizeH="0" baseline="0" noProof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4" name="Dikdörtgen 73"/>
          <p:cNvSpPr/>
          <p:nvPr/>
        </p:nvSpPr>
        <p:spPr>
          <a:xfrm>
            <a:off x="928027" y="4970111"/>
            <a:ext cx="2576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2400" b="1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Soru Sayısı : 10</a:t>
            </a:r>
          </a:p>
        </p:txBody>
      </p:sp>
      <p:grpSp>
        <p:nvGrpSpPr>
          <p:cNvPr id="16" name="Grup 15">
            <a:extLst>
              <a:ext uri="{FF2B5EF4-FFF2-40B4-BE49-F238E27FC236}">
                <a16:creationId xmlns:a16="http://schemas.microsoft.com/office/drawing/2014/main" id="{79685A45-9D2E-4ABF-AEDA-F87779DF5A54}"/>
              </a:ext>
            </a:extLst>
          </p:cNvPr>
          <p:cNvGrpSpPr/>
          <p:nvPr/>
        </p:nvGrpSpPr>
        <p:grpSpPr>
          <a:xfrm>
            <a:off x="9768408" y="5877272"/>
            <a:ext cx="1656184" cy="580094"/>
            <a:chOff x="184085" y="432048"/>
            <a:chExt cx="2425079" cy="485015"/>
          </a:xfrm>
        </p:grpSpPr>
        <p:sp>
          <p:nvSpPr>
            <p:cNvPr id="17" name="Dikdörtgen: Yuvarlatılmış Çapraz Köşeler 3">
              <a:extLst>
                <a:ext uri="{FF2B5EF4-FFF2-40B4-BE49-F238E27FC236}">
                  <a16:creationId xmlns:a16="http://schemas.microsoft.com/office/drawing/2014/main" id="{29195557-A5DD-4B25-BB2A-D423B3C26483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Dikdörtgen: Yuvarlatılmış Çapraz Köşeler 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A711CFB-242A-4A20-9F7C-BF17599A0309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1" i="0" u="none" strike="noStrike" kern="1200" normalizeH="0" baseline="0" noProof="0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İçeri Gir</a:t>
              </a:r>
            </a:p>
          </p:txBody>
        </p:sp>
      </p:grpSp>
      <p:pic>
        <p:nvPicPr>
          <p:cNvPr id="12" name="Resim 11">
            <a:extLst>
              <a:ext uri="{FF2B5EF4-FFF2-40B4-BE49-F238E27FC236}">
                <a16:creationId xmlns:a16="http://schemas.microsoft.com/office/drawing/2014/main" id="{013E613C-6900-4CB9-8263-ADEE299C0D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979" y="1988088"/>
            <a:ext cx="2719040" cy="384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2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3937"/>
            </a:gs>
            <a:gs pos="50000">
              <a:srgbClr val="722A28"/>
            </a:gs>
            <a:gs pos="100000">
              <a:srgbClr val="280F0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622688" y="764704"/>
            <a:ext cx="3312368" cy="485015"/>
            <a:chOff x="184085" y="432048"/>
            <a:chExt cx="2425079" cy="485015"/>
          </a:xfrm>
        </p:grpSpPr>
        <p:sp>
          <p:nvSpPr>
            <p:cNvPr id="4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Soru 9</a:t>
              </a:r>
            </a:p>
          </p:txBody>
        </p:sp>
      </p:grpSp>
      <p:sp>
        <p:nvSpPr>
          <p:cNvPr id="7" name="Düz Bağlayıcı 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622688" y="1249719"/>
            <a:ext cx="0" cy="4968552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E8BB74D0-B9FF-48AF-B42E-08F02A93169B}"/>
              </a:ext>
            </a:extLst>
          </p:cNvPr>
          <p:cNvSpPr/>
          <p:nvPr/>
        </p:nvSpPr>
        <p:spPr>
          <a:xfrm>
            <a:off x="6853672" y="1495851"/>
            <a:ext cx="34882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Yandaki verilere göre 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      +       +          = </a:t>
            </a:r>
            <a:r>
              <a:rPr kumimoji="0" lang="tr-TR" sz="2400" b="0" i="0" u="none" strike="noStrike" kern="1200" cap="none" spc="0" normalizeH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kaçtır 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1" name="Cevap Sütunu">
            <a:extLst>
              <a:ext uri="{FF2B5EF4-FFF2-40B4-BE49-F238E27FC236}">
                <a16:creationId xmlns:a16="http://schemas.microsoft.com/office/drawing/2014/main" id="{8B35D63C-848B-4265-BD3E-7CA3192FFD1F}"/>
              </a:ext>
            </a:extLst>
          </p:cNvPr>
          <p:cNvGrpSpPr/>
          <p:nvPr/>
        </p:nvGrpSpPr>
        <p:grpSpPr>
          <a:xfrm>
            <a:off x="11103133" y="1645367"/>
            <a:ext cx="659234" cy="1362962"/>
            <a:chOff x="10909374" y="4077072"/>
            <a:chExt cx="659234" cy="1362962"/>
          </a:xfrm>
        </p:grpSpPr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064E7A48-D453-47C4-B776-47C856776279}"/>
                </a:ext>
              </a:extLst>
            </p:cNvPr>
            <p:cNvGrpSpPr/>
            <p:nvPr/>
          </p:nvGrpSpPr>
          <p:grpSpPr>
            <a:xfrm rot="5400000">
              <a:off x="10557510" y="4428936"/>
              <a:ext cx="1362962" cy="659234"/>
              <a:chOff x="2923503" y="1474630"/>
              <a:chExt cx="2910631" cy="1262132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3" name="Yuvarlatılmış Dikdörtgen 5">
                <a:extLst>
                  <a:ext uri="{FF2B5EF4-FFF2-40B4-BE49-F238E27FC236}">
                    <a16:creationId xmlns:a16="http://schemas.microsoft.com/office/drawing/2014/main" id="{BFD2810E-4476-4E5C-BCAB-85BCC820EAA2}"/>
                  </a:ext>
                </a:extLst>
              </p:cNvPr>
              <p:cNvSpPr/>
              <p:nvPr/>
            </p:nvSpPr>
            <p:spPr>
              <a:xfrm>
                <a:off x="2923503" y="1474630"/>
                <a:ext cx="2897746" cy="1262126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5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Yuvarlatılmış Dikdörtgen 6">
                <a:extLst>
                  <a:ext uri="{FF2B5EF4-FFF2-40B4-BE49-F238E27FC236}">
                    <a16:creationId xmlns:a16="http://schemas.microsoft.com/office/drawing/2014/main" id="{50B7EF03-759F-4059-90DE-0A7898D5D118}"/>
                  </a:ext>
                </a:extLst>
              </p:cNvPr>
              <p:cNvSpPr/>
              <p:nvPr/>
            </p:nvSpPr>
            <p:spPr>
              <a:xfrm>
                <a:off x="5230122" y="1474632"/>
                <a:ext cx="604012" cy="1262130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0" name="Dikdörtgen 19">
              <a:extLst>
                <a:ext uri="{FF2B5EF4-FFF2-40B4-BE49-F238E27FC236}">
                  <a16:creationId xmlns:a16="http://schemas.microsoft.com/office/drawing/2014/main" id="{E3398624-1C9E-4D31-A20C-B1C8AC2BB6CB}"/>
                </a:ext>
              </a:extLst>
            </p:cNvPr>
            <p:cNvSpPr/>
            <p:nvPr/>
          </p:nvSpPr>
          <p:spPr>
            <a:xfrm>
              <a:off x="10944811" y="4155468"/>
              <a:ext cx="55015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5400" b="1" i="0" u="none" strike="noStrike" kern="1200" cap="none" spc="0" normalizeH="0" baseline="0" noProof="0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C0504D"/>
                    </a:outerShdw>
                  </a:effectLst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</p:grpSp>
      <p:sp>
        <p:nvSpPr>
          <p:cNvPr id="15" name="Akış Çizelgesi: Depolanmış Veri 14">
            <a:extLst>
              <a:ext uri="{FF2B5EF4-FFF2-40B4-BE49-F238E27FC236}">
                <a16:creationId xmlns:a16="http://schemas.microsoft.com/office/drawing/2014/main" id="{728E6420-D353-4DCC-954B-BE9C5EF645F1}"/>
              </a:ext>
            </a:extLst>
          </p:cNvPr>
          <p:cNvSpPr/>
          <p:nvPr/>
        </p:nvSpPr>
        <p:spPr>
          <a:xfrm rot="5400000">
            <a:off x="10626267" y="1636114"/>
            <a:ext cx="1605507" cy="761511"/>
          </a:xfrm>
          <a:prstGeom prst="flowChartOnlineStorage">
            <a:avLst/>
          </a:prstGeom>
          <a:solidFill>
            <a:srgbClr val="431917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Cevap">
            <a:extLst>
              <a:ext uri="{FF2B5EF4-FFF2-40B4-BE49-F238E27FC236}">
                <a16:creationId xmlns:a16="http://schemas.microsoft.com/office/drawing/2014/main" id="{CE76CEAE-08A6-4F7B-9891-B213929D0061}"/>
              </a:ext>
            </a:extLst>
          </p:cNvPr>
          <p:cNvGrpSpPr/>
          <p:nvPr/>
        </p:nvGrpSpPr>
        <p:grpSpPr>
          <a:xfrm>
            <a:off x="10879566" y="705425"/>
            <a:ext cx="1060699" cy="485015"/>
            <a:chOff x="184085" y="432048"/>
            <a:chExt cx="2425079" cy="485015"/>
          </a:xfrm>
        </p:grpSpPr>
        <p:sp>
          <p:nvSpPr>
            <p:cNvPr id="10" name="Dikdörtgen: Yuvarlatılmış Çapraz Köşeler 9">
              <a:extLst>
                <a:ext uri="{FF2B5EF4-FFF2-40B4-BE49-F238E27FC236}">
                  <a16:creationId xmlns:a16="http://schemas.microsoft.com/office/drawing/2014/main" id="{9F8E8E6F-D010-460D-9DF7-0D4B2654C60B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Dikdörtgen: Yuvarlatılmış Çapraz Köşeler 4">
              <a:extLst>
                <a:ext uri="{FF2B5EF4-FFF2-40B4-BE49-F238E27FC236}">
                  <a16:creationId xmlns:a16="http://schemas.microsoft.com/office/drawing/2014/main" id="{4333BD68-3458-470C-BC8A-8F4D2382A94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Cevap</a:t>
              </a:r>
            </a:p>
          </p:txBody>
        </p:sp>
      </p:grpSp>
      <p:grpSp>
        <p:nvGrpSpPr>
          <p:cNvPr id="22" name="Çözümü Göster">
            <a:extLst>
              <a:ext uri="{FF2B5EF4-FFF2-40B4-BE49-F238E27FC236}">
                <a16:creationId xmlns:a16="http://schemas.microsoft.com/office/drawing/2014/main" id="{D60156B9-98B3-4F89-B3F0-574882328800}"/>
              </a:ext>
            </a:extLst>
          </p:cNvPr>
          <p:cNvGrpSpPr/>
          <p:nvPr/>
        </p:nvGrpSpPr>
        <p:grpSpPr>
          <a:xfrm>
            <a:off x="10741684" y="4152124"/>
            <a:ext cx="1348252" cy="642952"/>
            <a:chOff x="184085" y="432048"/>
            <a:chExt cx="2425079" cy="485015"/>
          </a:xfrm>
        </p:grpSpPr>
        <p:sp>
          <p:nvSpPr>
            <p:cNvPr id="23" name="Dikdörtgen: Yuvarlatılmış Çapraz Köşeler 22">
              <a:extLst>
                <a:ext uri="{FF2B5EF4-FFF2-40B4-BE49-F238E27FC236}">
                  <a16:creationId xmlns:a16="http://schemas.microsoft.com/office/drawing/2014/main" id="{E8F502EF-A90E-4901-B510-E72A4D84316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Dikdörtgen: Yuvarlatılmış Çapraz Köşeler 4">
              <a:extLst>
                <a:ext uri="{FF2B5EF4-FFF2-40B4-BE49-F238E27FC236}">
                  <a16:creationId xmlns:a16="http://schemas.microsoft.com/office/drawing/2014/main" id="{0C739F12-19EB-4F68-BA83-E69982D0ED1E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Çözümü Göster</a:t>
              </a: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6C25FC68-294E-4396-920D-95B976B4C3AF}"/>
              </a:ext>
            </a:extLst>
          </p:cNvPr>
          <p:cNvSpPr/>
          <p:nvPr/>
        </p:nvSpPr>
        <p:spPr>
          <a:xfrm>
            <a:off x="1749652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4E476D65-404A-4182-B72F-CCE316974DCF}"/>
              </a:ext>
            </a:extLst>
          </p:cNvPr>
          <p:cNvSpPr/>
          <p:nvPr/>
        </p:nvSpPr>
        <p:spPr>
          <a:xfrm>
            <a:off x="2554451" y="2902987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4DCE87-DC35-4953-B14A-7E7B0E59AC1C}"/>
              </a:ext>
            </a:extLst>
          </p:cNvPr>
          <p:cNvSpPr/>
          <p:nvPr/>
        </p:nvSpPr>
        <p:spPr>
          <a:xfrm>
            <a:off x="4261761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63F35821-F204-41BA-866D-C33C651062A0}"/>
              </a:ext>
            </a:extLst>
          </p:cNvPr>
          <p:cNvSpPr/>
          <p:nvPr/>
        </p:nvSpPr>
        <p:spPr>
          <a:xfrm>
            <a:off x="4972745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F6C63A3-4CE2-442B-A86C-BC5638068C62}"/>
              </a:ext>
            </a:extLst>
          </p:cNvPr>
          <p:cNvSpPr/>
          <p:nvPr/>
        </p:nvSpPr>
        <p:spPr>
          <a:xfrm>
            <a:off x="6762456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3FE63BF4-7F10-4869-AF01-F5C783E4FBD9}"/>
              </a:ext>
            </a:extLst>
          </p:cNvPr>
          <p:cNvSpPr/>
          <p:nvPr/>
        </p:nvSpPr>
        <p:spPr>
          <a:xfrm>
            <a:off x="7473441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210</a:t>
            </a:r>
          </a:p>
        </p:txBody>
      </p:sp>
      <p:sp>
        <p:nvSpPr>
          <p:cNvPr id="33" name="Düz Bağlayıcı 32">
            <a:extLst>
              <a:ext uri="{FF2B5EF4-FFF2-40B4-BE49-F238E27FC236}">
                <a16:creationId xmlns:a16="http://schemas.microsoft.com/office/drawing/2014/main" id="{5246203E-088A-4670-8CD8-1B15BAAFBCB8}"/>
              </a:ext>
            </a:extLst>
          </p:cNvPr>
          <p:cNvSpPr/>
          <p:nvPr/>
        </p:nvSpPr>
        <p:spPr>
          <a:xfrm flipH="1">
            <a:off x="10685109" y="980940"/>
            <a:ext cx="0" cy="5688420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4" name="Çözüm">
            <a:extLst>
              <a:ext uri="{FF2B5EF4-FFF2-40B4-BE49-F238E27FC236}">
                <a16:creationId xmlns:a16="http://schemas.microsoft.com/office/drawing/2014/main" id="{8A8E08AA-7D38-41F6-84D8-4E61D6369E6B}"/>
              </a:ext>
            </a:extLst>
          </p:cNvPr>
          <p:cNvGrpSpPr/>
          <p:nvPr/>
        </p:nvGrpSpPr>
        <p:grpSpPr>
          <a:xfrm>
            <a:off x="655027" y="3825150"/>
            <a:ext cx="3312368" cy="485015"/>
            <a:chOff x="184085" y="432048"/>
            <a:chExt cx="2425079" cy="485015"/>
          </a:xfrm>
        </p:grpSpPr>
        <p:sp>
          <p:nvSpPr>
            <p:cNvPr id="35" name="Dikdörtgen: Yuvarlatılmış Çapraz Köşeler 34">
              <a:extLst>
                <a:ext uri="{FF2B5EF4-FFF2-40B4-BE49-F238E27FC236}">
                  <a16:creationId xmlns:a16="http://schemas.microsoft.com/office/drawing/2014/main" id="{8F5608B8-AA91-4FF0-9C29-540F9D28DC93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Dikdörtgen: Yuvarlatılmış Çapraz Köşeler 4">
              <a:extLst>
                <a:ext uri="{FF2B5EF4-FFF2-40B4-BE49-F238E27FC236}">
                  <a16:creationId xmlns:a16="http://schemas.microsoft.com/office/drawing/2014/main" id="{4F85800C-4E55-4ACC-8B8E-9A62EA2806F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</a:t>
              </a:r>
            </a:p>
          </p:txBody>
        </p:sp>
      </p:grpSp>
      <p:grpSp>
        <p:nvGrpSpPr>
          <p:cNvPr id="37" name="Diğer Soru">
            <a:extLst>
              <a:ext uri="{FF2B5EF4-FFF2-40B4-BE49-F238E27FC236}">
                <a16:creationId xmlns:a16="http://schemas.microsoft.com/office/drawing/2014/main" id="{D2331BD4-BD89-44E5-8B91-7A45967F6910}"/>
              </a:ext>
            </a:extLst>
          </p:cNvPr>
          <p:cNvGrpSpPr/>
          <p:nvPr/>
        </p:nvGrpSpPr>
        <p:grpSpPr>
          <a:xfrm>
            <a:off x="10741685" y="4934042"/>
            <a:ext cx="1348252" cy="485015"/>
            <a:chOff x="184085" y="432048"/>
            <a:chExt cx="2425079" cy="485015"/>
          </a:xfrm>
        </p:grpSpPr>
        <p:sp>
          <p:nvSpPr>
            <p:cNvPr id="38" name="Dikdörtgen: Yuvarlatılmış Çapraz Köşeler 37">
              <a:extLst>
                <a:ext uri="{FF2B5EF4-FFF2-40B4-BE49-F238E27FC236}">
                  <a16:creationId xmlns:a16="http://schemas.microsoft.com/office/drawing/2014/main" id="{CB1FD48D-8CEE-4F8C-9540-C18698640A5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9" name="Dikdörtgen: Yuvarlatılmış Çapraz Köşeler 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E733A0E-CB20-412B-B1AB-4BA23EDB9A6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Diğer Soru</a:t>
              </a:r>
            </a:p>
          </p:txBody>
        </p:sp>
      </p:grpSp>
      <p:grpSp>
        <p:nvGrpSpPr>
          <p:cNvPr id="40" name="Çıkış">
            <a:extLst>
              <a:ext uri="{FF2B5EF4-FFF2-40B4-BE49-F238E27FC236}">
                <a16:creationId xmlns:a16="http://schemas.microsoft.com/office/drawing/2014/main" id="{F89BACF5-58CA-4341-98F5-159693C508CC}"/>
              </a:ext>
            </a:extLst>
          </p:cNvPr>
          <p:cNvGrpSpPr/>
          <p:nvPr/>
        </p:nvGrpSpPr>
        <p:grpSpPr>
          <a:xfrm>
            <a:off x="10741684" y="5559193"/>
            <a:ext cx="1348249" cy="485015"/>
            <a:chOff x="184085" y="432048"/>
            <a:chExt cx="2425079" cy="485015"/>
          </a:xfrm>
        </p:grpSpPr>
        <p:sp>
          <p:nvSpPr>
            <p:cNvPr id="41" name="Dikdörtgen: Yuvarlatılmış Çapraz Köşeler 40">
              <a:extLst>
                <a:ext uri="{FF2B5EF4-FFF2-40B4-BE49-F238E27FC236}">
                  <a16:creationId xmlns:a16="http://schemas.microsoft.com/office/drawing/2014/main" id="{049C51F2-B5DE-4157-823B-E441D729A240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Dikdörtgen: Yuvarlatılmış Çapraz Köşeler 4">
              <a:hlinkClick r:id="" action="ppaction://hlinkshowjump?jump=lastslide"/>
              <a:extLst>
                <a:ext uri="{FF2B5EF4-FFF2-40B4-BE49-F238E27FC236}">
                  <a16:creationId xmlns:a16="http://schemas.microsoft.com/office/drawing/2014/main" id="{44E6B737-33E6-4027-A30E-D82D895A53CC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Çıkış</a:t>
              </a:r>
            </a:p>
          </p:txBody>
        </p:sp>
      </p:grpSp>
      <p:cxnSp>
        <p:nvCxnSpPr>
          <p:cNvPr id="45" name="Düz Bağlayıcı 44">
            <a:extLst>
              <a:ext uri="{FF2B5EF4-FFF2-40B4-BE49-F238E27FC236}">
                <a16:creationId xmlns:a16="http://schemas.microsoft.com/office/drawing/2014/main" id="{73B846EB-C79A-4ABF-8C05-A2FD37124B95}"/>
              </a:ext>
            </a:extLst>
          </p:cNvPr>
          <p:cNvCxnSpPr/>
          <p:nvPr/>
        </p:nvCxnSpPr>
        <p:spPr>
          <a:xfrm>
            <a:off x="1487488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ikdörtgen 45">
            <a:extLst>
              <a:ext uri="{FF2B5EF4-FFF2-40B4-BE49-F238E27FC236}">
                <a16:creationId xmlns:a16="http://schemas.microsoft.com/office/drawing/2014/main" id="{FDC97657-FBFD-4240-ADA9-E01BA8E746B3}"/>
              </a:ext>
            </a:extLst>
          </p:cNvPr>
          <p:cNvSpPr/>
          <p:nvPr/>
        </p:nvSpPr>
        <p:spPr>
          <a:xfrm>
            <a:off x="2050562" y="5121204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8" name="Düz Bağlayıcı 47">
            <a:extLst>
              <a:ext uri="{FF2B5EF4-FFF2-40B4-BE49-F238E27FC236}">
                <a16:creationId xmlns:a16="http://schemas.microsoft.com/office/drawing/2014/main" id="{D7261D4D-6827-416A-A247-5AC5931A522D}"/>
              </a:ext>
            </a:extLst>
          </p:cNvPr>
          <p:cNvCxnSpPr/>
          <p:nvPr/>
        </p:nvCxnSpPr>
        <p:spPr>
          <a:xfrm>
            <a:off x="4031110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ikdörtgen 48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751691" y="5092448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1" name="Düz Bağlayıcı 50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6338283" y="4967718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kdörtgen 51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6983347" y="5100372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101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21220" y="78049"/>
            <a:ext cx="5168402" cy="5232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Toplama İşlemi Problemleri</a:t>
            </a:r>
          </a:p>
        </p:txBody>
      </p:sp>
      <p:sp>
        <p:nvSpPr>
          <p:cNvPr id="55" name="Dikdörtgen 54">
            <a:extLst>
              <a:ext uri="{FF2B5EF4-FFF2-40B4-BE49-F238E27FC236}">
                <a16:creationId xmlns:a16="http://schemas.microsoft.com/office/drawing/2014/main" id="{2CEB2D2E-D35F-4ACF-82A5-DE660AC4671C}"/>
              </a:ext>
            </a:extLst>
          </p:cNvPr>
          <p:cNvSpPr/>
          <p:nvPr/>
        </p:nvSpPr>
        <p:spPr>
          <a:xfrm>
            <a:off x="8822024" y="4409728"/>
            <a:ext cx="11599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</a:t>
            </a:r>
          </a:p>
        </p:txBody>
      </p:sp>
      <p:cxnSp>
        <p:nvCxnSpPr>
          <p:cNvPr id="59" name="Düz Bağlayıcı 58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8483650" y="4913913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Dikdörtgen 59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9212871" y="5046567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Dikdörtgen 60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9239981" y="5390571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2" name="Düz Bağlayıcı 61">
            <a:extLst>
              <a:ext uri="{FF2B5EF4-FFF2-40B4-BE49-F238E27FC236}">
                <a16:creationId xmlns:a16="http://schemas.microsoft.com/office/drawing/2014/main" id="{D6A22F9D-66E3-4664-AA93-3E1514BCE86E}"/>
              </a:ext>
            </a:extLst>
          </p:cNvPr>
          <p:cNvCxnSpPr>
            <a:cxnSpLocks/>
          </p:cNvCxnSpPr>
          <p:nvPr/>
        </p:nvCxnSpPr>
        <p:spPr>
          <a:xfrm>
            <a:off x="8927912" y="6124832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Dikdörtgen 62">
            <a:extLst>
              <a:ext uri="{FF2B5EF4-FFF2-40B4-BE49-F238E27FC236}">
                <a16:creationId xmlns:a16="http://schemas.microsoft.com/office/drawing/2014/main" id="{1E8F9B9A-2079-4973-A780-A1C930D18882}"/>
              </a:ext>
            </a:extLst>
          </p:cNvPr>
          <p:cNvSpPr/>
          <p:nvPr/>
        </p:nvSpPr>
        <p:spPr>
          <a:xfrm>
            <a:off x="8768967" y="5682558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Dikdörtgen 63">
            <a:extLst>
              <a:ext uri="{FF2B5EF4-FFF2-40B4-BE49-F238E27FC236}">
                <a16:creationId xmlns:a16="http://schemas.microsoft.com/office/drawing/2014/main" id="{AFC997F1-D1CB-4BC8-BCE1-680C34FFD8EB}"/>
              </a:ext>
            </a:extLst>
          </p:cNvPr>
          <p:cNvSpPr/>
          <p:nvPr/>
        </p:nvSpPr>
        <p:spPr>
          <a:xfrm>
            <a:off x="9095409" y="6138851"/>
            <a:ext cx="6896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210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Dikdörtgen 67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9095408" y="5734575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101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İkizkenar Üçgen 5"/>
          <p:cNvSpPr/>
          <p:nvPr/>
        </p:nvSpPr>
        <p:spPr>
          <a:xfrm>
            <a:off x="900878" y="1462405"/>
            <a:ext cx="411253" cy="231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/>
          <p:cNvSpPr/>
          <p:nvPr/>
        </p:nvSpPr>
        <p:spPr>
          <a:xfrm>
            <a:off x="938976" y="1849341"/>
            <a:ext cx="335055" cy="3350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896459" y="2361057"/>
            <a:ext cx="351368" cy="351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Dikdörtgen 55">
            <a:extLst>
              <a:ext uri="{FF2B5EF4-FFF2-40B4-BE49-F238E27FC236}">
                <a16:creationId xmlns:a16="http://schemas.microsoft.com/office/drawing/2014/main" id="{E8BB74D0-B9FF-48AF-B42E-08F02A93169B}"/>
              </a:ext>
            </a:extLst>
          </p:cNvPr>
          <p:cNvSpPr/>
          <p:nvPr/>
        </p:nvSpPr>
        <p:spPr>
          <a:xfrm>
            <a:off x="1323483" y="1337914"/>
            <a:ext cx="54807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= İki basamaklı en büyük çift doğal sayı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Dikdörtgen 56">
            <a:extLst>
              <a:ext uri="{FF2B5EF4-FFF2-40B4-BE49-F238E27FC236}">
                <a16:creationId xmlns:a16="http://schemas.microsoft.com/office/drawing/2014/main" id="{E8BB74D0-B9FF-48AF-B42E-08F02A93169B}"/>
              </a:ext>
            </a:extLst>
          </p:cNvPr>
          <p:cNvSpPr/>
          <p:nvPr/>
        </p:nvSpPr>
        <p:spPr>
          <a:xfrm>
            <a:off x="1323483" y="1777163"/>
            <a:ext cx="54807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= İki basamaklı en küçük tek doğal sayı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Dikdörtgen 57">
            <a:extLst>
              <a:ext uri="{FF2B5EF4-FFF2-40B4-BE49-F238E27FC236}">
                <a16:creationId xmlns:a16="http://schemas.microsoft.com/office/drawing/2014/main" id="{E8BB74D0-B9FF-48AF-B42E-08F02A93169B}"/>
              </a:ext>
            </a:extLst>
          </p:cNvPr>
          <p:cNvSpPr/>
          <p:nvPr/>
        </p:nvSpPr>
        <p:spPr>
          <a:xfrm>
            <a:off x="1386813" y="2284973"/>
            <a:ext cx="499938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= Üç basamaklı en küçük tek doğal sayı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İkizkenar Üçgen 64"/>
          <p:cNvSpPr/>
          <p:nvPr/>
        </p:nvSpPr>
        <p:spPr>
          <a:xfrm>
            <a:off x="6934141" y="2005418"/>
            <a:ext cx="411253" cy="231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6" name="Oval 65"/>
          <p:cNvSpPr/>
          <p:nvPr/>
        </p:nvSpPr>
        <p:spPr>
          <a:xfrm>
            <a:off x="7731751" y="1959357"/>
            <a:ext cx="335055" cy="3350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7" name="Dikdörtgen 66"/>
          <p:cNvSpPr/>
          <p:nvPr/>
        </p:nvSpPr>
        <p:spPr>
          <a:xfrm>
            <a:off x="8413346" y="1946711"/>
            <a:ext cx="351368" cy="351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İkizkenar Üçgen 68"/>
          <p:cNvSpPr/>
          <p:nvPr/>
        </p:nvSpPr>
        <p:spPr>
          <a:xfrm>
            <a:off x="2121273" y="4524577"/>
            <a:ext cx="411253" cy="231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0" name="Oval 69"/>
          <p:cNvSpPr/>
          <p:nvPr/>
        </p:nvSpPr>
        <p:spPr>
          <a:xfrm>
            <a:off x="4837106" y="4474224"/>
            <a:ext cx="335055" cy="3350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Dikdörtgen 70"/>
          <p:cNvSpPr/>
          <p:nvPr/>
        </p:nvSpPr>
        <p:spPr>
          <a:xfrm>
            <a:off x="7092376" y="4443965"/>
            <a:ext cx="351368" cy="351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7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7 L -2.08333E-7 0.136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7 L -2.08333E-7 0.13611 " pathEditMode="relative" rAng="0" ptsTypes="AA">
                                      <p:cBhvr>
                                        <p:cTn id="19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4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6" grpId="0"/>
      <p:bldP spid="49" grpId="0"/>
      <p:bldP spid="52" grpId="0"/>
      <p:bldP spid="55" grpId="0"/>
      <p:bldP spid="60" grpId="0"/>
      <p:bldP spid="61" grpId="0"/>
      <p:bldP spid="63" grpId="0"/>
      <p:bldP spid="64" grpId="0"/>
      <p:bldP spid="68" grpId="0"/>
      <p:bldP spid="69" grpId="0" animBg="1"/>
      <p:bldP spid="70" grpId="0" animBg="1"/>
      <p:bldP spid="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3937"/>
            </a:gs>
            <a:gs pos="50000">
              <a:srgbClr val="722A28"/>
            </a:gs>
            <a:gs pos="100000">
              <a:srgbClr val="280F0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622688" y="764704"/>
            <a:ext cx="3312368" cy="485015"/>
            <a:chOff x="184085" y="432048"/>
            <a:chExt cx="2425079" cy="485015"/>
          </a:xfrm>
        </p:grpSpPr>
        <p:sp>
          <p:nvSpPr>
            <p:cNvPr id="4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Soru 10</a:t>
              </a:r>
            </a:p>
          </p:txBody>
        </p:sp>
      </p:grpSp>
      <p:sp>
        <p:nvSpPr>
          <p:cNvPr id="7" name="Düz Bağlayıcı 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622688" y="1249719"/>
            <a:ext cx="0" cy="4968552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E8BB74D0-B9FF-48AF-B42E-08F02A93169B}"/>
              </a:ext>
            </a:extLst>
          </p:cNvPr>
          <p:cNvSpPr/>
          <p:nvPr/>
        </p:nvSpPr>
        <p:spPr>
          <a:xfrm>
            <a:off x="732408" y="1484784"/>
            <a:ext cx="97210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Üç kutudan birincisinde 148 şeker, ikincisinde 253 şeker, üçüncüsünde ise iki kutunun toplamı kadar şeker vardır. Üç kutuda toplam kaç şeker vardır 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1" name="Cevap Sütunu">
            <a:extLst>
              <a:ext uri="{FF2B5EF4-FFF2-40B4-BE49-F238E27FC236}">
                <a16:creationId xmlns:a16="http://schemas.microsoft.com/office/drawing/2014/main" id="{8B35D63C-848B-4265-BD3E-7CA3192FFD1F}"/>
              </a:ext>
            </a:extLst>
          </p:cNvPr>
          <p:cNvGrpSpPr/>
          <p:nvPr/>
        </p:nvGrpSpPr>
        <p:grpSpPr>
          <a:xfrm>
            <a:off x="11108759" y="1634300"/>
            <a:ext cx="659234" cy="1362962"/>
            <a:chOff x="10909374" y="4077072"/>
            <a:chExt cx="659234" cy="1362962"/>
          </a:xfrm>
        </p:grpSpPr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064E7A48-D453-47C4-B776-47C856776279}"/>
                </a:ext>
              </a:extLst>
            </p:cNvPr>
            <p:cNvGrpSpPr/>
            <p:nvPr/>
          </p:nvGrpSpPr>
          <p:grpSpPr>
            <a:xfrm rot="5400000">
              <a:off x="10557510" y="4428936"/>
              <a:ext cx="1362962" cy="659234"/>
              <a:chOff x="2923503" y="1474630"/>
              <a:chExt cx="2910631" cy="1262132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3" name="Yuvarlatılmış Dikdörtgen 5">
                <a:extLst>
                  <a:ext uri="{FF2B5EF4-FFF2-40B4-BE49-F238E27FC236}">
                    <a16:creationId xmlns:a16="http://schemas.microsoft.com/office/drawing/2014/main" id="{BFD2810E-4476-4E5C-BCAB-85BCC820EAA2}"/>
                  </a:ext>
                </a:extLst>
              </p:cNvPr>
              <p:cNvSpPr/>
              <p:nvPr/>
            </p:nvSpPr>
            <p:spPr>
              <a:xfrm>
                <a:off x="2923503" y="1474630"/>
                <a:ext cx="2897746" cy="1262126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5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Yuvarlatılmış Dikdörtgen 6">
                <a:extLst>
                  <a:ext uri="{FF2B5EF4-FFF2-40B4-BE49-F238E27FC236}">
                    <a16:creationId xmlns:a16="http://schemas.microsoft.com/office/drawing/2014/main" id="{50B7EF03-759F-4059-90DE-0A7898D5D118}"/>
                  </a:ext>
                </a:extLst>
              </p:cNvPr>
              <p:cNvSpPr/>
              <p:nvPr/>
            </p:nvSpPr>
            <p:spPr>
              <a:xfrm>
                <a:off x="5230122" y="1474632"/>
                <a:ext cx="604012" cy="1262130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0" name="Dikdörtgen 19">
              <a:extLst>
                <a:ext uri="{FF2B5EF4-FFF2-40B4-BE49-F238E27FC236}">
                  <a16:creationId xmlns:a16="http://schemas.microsoft.com/office/drawing/2014/main" id="{E3398624-1C9E-4D31-A20C-B1C8AC2BB6CB}"/>
                </a:ext>
              </a:extLst>
            </p:cNvPr>
            <p:cNvSpPr/>
            <p:nvPr/>
          </p:nvSpPr>
          <p:spPr>
            <a:xfrm>
              <a:off x="10919965" y="4155468"/>
              <a:ext cx="59984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5400" b="1" i="0" u="none" strike="noStrike" kern="1200" cap="none" spc="0" normalizeH="0" baseline="0" noProof="0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C0504D"/>
                    </a:outerShdw>
                  </a:effectLst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</p:grpSp>
      <p:sp>
        <p:nvSpPr>
          <p:cNvPr id="15" name="Akış Çizelgesi: Depolanmış Veri 14">
            <a:extLst>
              <a:ext uri="{FF2B5EF4-FFF2-40B4-BE49-F238E27FC236}">
                <a16:creationId xmlns:a16="http://schemas.microsoft.com/office/drawing/2014/main" id="{728E6420-D353-4DCC-954B-BE9C5EF645F1}"/>
              </a:ext>
            </a:extLst>
          </p:cNvPr>
          <p:cNvSpPr/>
          <p:nvPr/>
        </p:nvSpPr>
        <p:spPr>
          <a:xfrm rot="5400000">
            <a:off x="10626267" y="1636114"/>
            <a:ext cx="1605507" cy="761511"/>
          </a:xfrm>
          <a:prstGeom prst="flowChartOnlineStorage">
            <a:avLst/>
          </a:prstGeom>
          <a:solidFill>
            <a:srgbClr val="431917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Cevap">
            <a:extLst>
              <a:ext uri="{FF2B5EF4-FFF2-40B4-BE49-F238E27FC236}">
                <a16:creationId xmlns:a16="http://schemas.microsoft.com/office/drawing/2014/main" id="{CE76CEAE-08A6-4F7B-9891-B213929D0061}"/>
              </a:ext>
            </a:extLst>
          </p:cNvPr>
          <p:cNvGrpSpPr/>
          <p:nvPr/>
        </p:nvGrpSpPr>
        <p:grpSpPr>
          <a:xfrm>
            <a:off x="10879566" y="705425"/>
            <a:ext cx="1060699" cy="485015"/>
            <a:chOff x="184085" y="432048"/>
            <a:chExt cx="2425079" cy="485015"/>
          </a:xfrm>
        </p:grpSpPr>
        <p:sp>
          <p:nvSpPr>
            <p:cNvPr id="10" name="Dikdörtgen: Yuvarlatılmış Çapraz Köşeler 9">
              <a:extLst>
                <a:ext uri="{FF2B5EF4-FFF2-40B4-BE49-F238E27FC236}">
                  <a16:creationId xmlns:a16="http://schemas.microsoft.com/office/drawing/2014/main" id="{9F8E8E6F-D010-460D-9DF7-0D4B2654C60B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Dikdörtgen: Yuvarlatılmış Çapraz Köşeler 4">
              <a:extLst>
                <a:ext uri="{FF2B5EF4-FFF2-40B4-BE49-F238E27FC236}">
                  <a16:creationId xmlns:a16="http://schemas.microsoft.com/office/drawing/2014/main" id="{4333BD68-3458-470C-BC8A-8F4D2382A94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Cevap</a:t>
              </a:r>
            </a:p>
          </p:txBody>
        </p:sp>
      </p:grpSp>
      <p:grpSp>
        <p:nvGrpSpPr>
          <p:cNvPr id="22" name="Çözümü Göster">
            <a:extLst>
              <a:ext uri="{FF2B5EF4-FFF2-40B4-BE49-F238E27FC236}">
                <a16:creationId xmlns:a16="http://schemas.microsoft.com/office/drawing/2014/main" id="{D60156B9-98B3-4F89-B3F0-574882328800}"/>
              </a:ext>
            </a:extLst>
          </p:cNvPr>
          <p:cNvGrpSpPr/>
          <p:nvPr/>
        </p:nvGrpSpPr>
        <p:grpSpPr>
          <a:xfrm>
            <a:off x="10741684" y="4152124"/>
            <a:ext cx="1348252" cy="642952"/>
            <a:chOff x="184085" y="432048"/>
            <a:chExt cx="2425079" cy="485015"/>
          </a:xfrm>
        </p:grpSpPr>
        <p:sp>
          <p:nvSpPr>
            <p:cNvPr id="23" name="Dikdörtgen: Yuvarlatılmış Çapraz Köşeler 22">
              <a:extLst>
                <a:ext uri="{FF2B5EF4-FFF2-40B4-BE49-F238E27FC236}">
                  <a16:creationId xmlns:a16="http://schemas.microsoft.com/office/drawing/2014/main" id="{E8F502EF-A90E-4901-B510-E72A4D84316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Dikdörtgen: Yuvarlatılmış Çapraz Köşeler 4">
              <a:extLst>
                <a:ext uri="{FF2B5EF4-FFF2-40B4-BE49-F238E27FC236}">
                  <a16:creationId xmlns:a16="http://schemas.microsoft.com/office/drawing/2014/main" id="{0C739F12-19EB-4F68-BA83-E69982D0ED1E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Çözümü Göster</a:t>
              </a: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6C25FC68-294E-4396-920D-95B976B4C3AF}"/>
              </a:ext>
            </a:extLst>
          </p:cNvPr>
          <p:cNvSpPr/>
          <p:nvPr/>
        </p:nvSpPr>
        <p:spPr>
          <a:xfrm>
            <a:off x="1749652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4E476D65-404A-4182-B72F-CCE316974DCF}"/>
              </a:ext>
            </a:extLst>
          </p:cNvPr>
          <p:cNvSpPr/>
          <p:nvPr/>
        </p:nvSpPr>
        <p:spPr>
          <a:xfrm>
            <a:off x="2469986" y="2905206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4DCE87-DC35-4953-B14A-7E7B0E59AC1C}"/>
              </a:ext>
            </a:extLst>
          </p:cNvPr>
          <p:cNvSpPr/>
          <p:nvPr/>
        </p:nvSpPr>
        <p:spPr>
          <a:xfrm>
            <a:off x="4261761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63F35821-F204-41BA-866D-C33C651062A0}"/>
              </a:ext>
            </a:extLst>
          </p:cNvPr>
          <p:cNvSpPr/>
          <p:nvPr/>
        </p:nvSpPr>
        <p:spPr>
          <a:xfrm>
            <a:off x="4972745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792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F6C63A3-4CE2-442B-A86C-BC5638068C62}"/>
              </a:ext>
            </a:extLst>
          </p:cNvPr>
          <p:cNvSpPr/>
          <p:nvPr/>
        </p:nvSpPr>
        <p:spPr>
          <a:xfrm>
            <a:off x="6762456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3FE63BF4-7F10-4869-AF01-F5C783E4FBD9}"/>
              </a:ext>
            </a:extLst>
          </p:cNvPr>
          <p:cNvSpPr/>
          <p:nvPr/>
        </p:nvSpPr>
        <p:spPr>
          <a:xfrm>
            <a:off x="7473440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702</a:t>
            </a:r>
          </a:p>
        </p:txBody>
      </p:sp>
      <p:sp>
        <p:nvSpPr>
          <p:cNvPr id="33" name="Düz Bağlayıcı 32">
            <a:extLst>
              <a:ext uri="{FF2B5EF4-FFF2-40B4-BE49-F238E27FC236}">
                <a16:creationId xmlns:a16="http://schemas.microsoft.com/office/drawing/2014/main" id="{5246203E-088A-4670-8CD8-1B15BAAFBCB8}"/>
              </a:ext>
            </a:extLst>
          </p:cNvPr>
          <p:cNvSpPr/>
          <p:nvPr/>
        </p:nvSpPr>
        <p:spPr>
          <a:xfrm flipH="1">
            <a:off x="10685109" y="980940"/>
            <a:ext cx="0" cy="5688420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4" name="Çözüm">
            <a:extLst>
              <a:ext uri="{FF2B5EF4-FFF2-40B4-BE49-F238E27FC236}">
                <a16:creationId xmlns:a16="http://schemas.microsoft.com/office/drawing/2014/main" id="{8A8E08AA-7D38-41F6-84D8-4E61D6369E6B}"/>
              </a:ext>
            </a:extLst>
          </p:cNvPr>
          <p:cNvGrpSpPr/>
          <p:nvPr/>
        </p:nvGrpSpPr>
        <p:grpSpPr>
          <a:xfrm>
            <a:off x="655027" y="3825150"/>
            <a:ext cx="3312368" cy="485015"/>
            <a:chOff x="184085" y="432048"/>
            <a:chExt cx="2425079" cy="485015"/>
          </a:xfrm>
        </p:grpSpPr>
        <p:sp>
          <p:nvSpPr>
            <p:cNvPr id="35" name="Dikdörtgen: Yuvarlatılmış Çapraz Köşeler 34">
              <a:extLst>
                <a:ext uri="{FF2B5EF4-FFF2-40B4-BE49-F238E27FC236}">
                  <a16:creationId xmlns:a16="http://schemas.microsoft.com/office/drawing/2014/main" id="{8F5608B8-AA91-4FF0-9C29-540F9D28DC93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Dikdörtgen: Yuvarlatılmış Çapraz Köşeler 4">
              <a:extLst>
                <a:ext uri="{FF2B5EF4-FFF2-40B4-BE49-F238E27FC236}">
                  <a16:creationId xmlns:a16="http://schemas.microsoft.com/office/drawing/2014/main" id="{4F85800C-4E55-4ACC-8B8E-9A62EA2806F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</a:t>
              </a:r>
            </a:p>
          </p:txBody>
        </p:sp>
      </p:grpSp>
      <p:grpSp>
        <p:nvGrpSpPr>
          <p:cNvPr id="40" name="Çıkış">
            <a:extLst>
              <a:ext uri="{FF2B5EF4-FFF2-40B4-BE49-F238E27FC236}">
                <a16:creationId xmlns:a16="http://schemas.microsoft.com/office/drawing/2014/main" id="{F89BACF5-58CA-4341-98F5-159693C508CC}"/>
              </a:ext>
            </a:extLst>
          </p:cNvPr>
          <p:cNvGrpSpPr/>
          <p:nvPr/>
        </p:nvGrpSpPr>
        <p:grpSpPr>
          <a:xfrm>
            <a:off x="10741684" y="5559193"/>
            <a:ext cx="1348249" cy="485015"/>
            <a:chOff x="184085" y="432048"/>
            <a:chExt cx="2425079" cy="485015"/>
          </a:xfrm>
        </p:grpSpPr>
        <p:sp>
          <p:nvSpPr>
            <p:cNvPr id="41" name="Dikdörtgen: Yuvarlatılmış Çapraz Köşeler 40">
              <a:extLst>
                <a:ext uri="{FF2B5EF4-FFF2-40B4-BE49-F238E27FC236}">
                  <a16:creationId xmlns:a16="http://schemas.microsoft.com/office/drawing/2014/main" id="{049C51F2-B5DE-4157-823B-E441D729A240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Dikdörtgen: Yuvarlatılmış Çapraz Köşeler 4">
              <a:hlinkClick r:id="" action="ppaction://hlinkshowjump?jump=lastslide"/>
              <a:extLst>
                <a:ext uri="{FF2B5EF4-FFF2-40B4-BE49-F238E27FC236}">
                  <a16:creationId xmlns:a16="http://schemas.microsoft.com/office/drawing/2014/main" id="{44E6B737-33E6-4027-A30E-D82D895A53CC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Çıkış</a:t>
              </a:r>
            </a:p>
          </p:txBody>
        </p:sp>
      </p:grpSp>
      <p:sp>
        <p:nvSpPr>
          <p:cNvPr id="43" name="Dikdörtgen 42">
            <a:extLst>
              <a:ext uri="{FF2B5EF4-FFF2-40B4-BE49-F238E27FC236}">
                <a16:creationId xmlns:a16="http://schemas.microsoft.com/office/drawing/2014/main" id="{141F1DFE-C351-43D7-ABBF-F96878AEA3B8}"/>
              </a:ext>
            </a:extLst>
          </p:cNvPr>
          <p:cNvSpPr/>
          <p:nvPr/>
        </p:nvSpPr>
        <p:spPr>
          <a:xfrm>
            <a:off x="1522729" y="4473600"/>
            <a:ext cx="16993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Birinci kutu</a:t>
            </a:r>
          </a:p>
        </p:txBody>
      </p:sp>
      <p:cxnSp>
        <p:nvCxnSpPr>
          <p:cNvPr id="45" name="Düz Bağlayıcı 44">
            <a:extLst>
              <a:ext uri="{FF2B5EF4-FFF2-40B4-BE49-F238E27FC236}">
                <a16:creationId xmlns:a16="http://schemas.microsoft.com/office/drawing/2014/main" id="{73B846EB-C79A-4ABF-8C05-A2FD37124B95}"/>
              </a:ext>
            </a:extLst>
          </p:cNvPr>
          <p:cNvCxnSpPr/>
          <p:nvPr/>
        </p:nvCxnSpPr>
        <p:spPr>
          <a:xfrm>
            <a:off x="1487488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ikdörtgen 45">
            <a:extLst>
              <a:ext uri="{FF2B5EF4-FFF2-40B4-BE49-F238E27FC236}">
                <a16:creationId xmlns:a16="http://schemas.microsoft.com/office/drawing/2014/main" id="{FDC97657-FBFD-4240-ADA9-E01BA8E746B3}"/>
              </a:ext>
            </a:extLst>
          </p:cNvPr>
          <p:cNvSpPr/>
          <p:nvPr/>
        </p:nvSpPr>
        <p:spPr>
          <a:xfrm>
            <a:off x="1632777" y="5121204"/>
            <a:ext cx="15092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148 şeker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Dikdörtgen 46">
            <a:extLst>
              <a:ext uri="{FF2B5EF4-FFF2-40B4-BE49-F238E27FC236}">
                <a16:creationId xmlns:a16="http://schemas.microsoft.com/office/drawing/2014/main" id="{1B0972ED-EB4C-4CDA-A311-9872C8265E61}"/>
              </a:ext>
            </a:extLst>
          </p:cNvPr>
          <p:cNvSpPr/>
          <p:nvPr/>
        </p:nvSpPr>
        <p:spPr>
          <a:xfrm>
            <a:off x="4181898" y="4473600"/>
            <a:ext cx="16049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İkinci kutu</a:t>
            </a:r>
          </a:p>
        </p:txBody>
      </p:sp>
      <p:cxnSp>
        <p:nvCxnSpPr>
          <p:cNvPr id="48" name="Düz Bağlayıcı 47">
            <a:extLst>
              <a:ext uri="{FF2B5EF4-FFF2-40B4-BE49-F238E27FC236}">
                <a16:creationId xmlns:a16="http://schemas.microsoft.com/office/drawing/2014/main" id="{D7261D4D-6827-416A-A247-5AC5931A522D}"/>
              </a:ext>
            </a:extLst>
          </p:cNvPr>
          <p:cNvCxnSpPr/>
          <p:nvPr/>
        </p:nvCxnSpPr>
        <p:spPr>
          <a:xfrm>
            <a:off x="4031110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ikdörtgen 48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257712" y="5092448"/>
            <a:ext cx="15092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253 şeker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2CEB2D2E-D35F-4ACF-82A5-DE660AC4671C}"/>
              </a:ext>
            </a:extLst>
          </p:cNvPr>
          <p:cNvSpPr/>
          <p:nvPr/>
        </p:nvSpPr>
        <p:spPr>
          <a:xfrm>
            <a:off x="6315504" y="4463533"/>
            <a:ext cx="18822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Üçüncü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kumimoji="0" lang="tr-TR" sz="2400" b="0" i="0" u="none" strike="noStrike" kern="1200" cap="none" spc="0" normalizeH="0" baseline="0" noProof="0" dirty="0" err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utu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1" name="Düz Bağlayıcı 50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6338283" y="4967718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kdörtgen 51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6983347" y="5100372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21220" y="78049"/>
            <a:ext cx="5168402" cy="5232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Toplama İşlemi Problemleri</a:t>
            </a:r>
          </a:p>
        </p:txBody>
      </p:sp>
      <p:sp>
        <p:nvSpPr>
          <p:cNvPr id="55" name="Dikdörtgen 54">
            <a:extLst>
              <a:ext uri="{FF2B5EF4-FFF2-40B4-BE49-F238E27FC236}">
                <a16:creationId xmlns:a16="http://schemas.microsoft.com/office/drawing/2014/main" id="{2CEB2D2E-D35F-4ACF-82A5-DE660AC4671C}"/>
              </a:ext>
            </a:extLst>
          </p:cNvPr>
          <p:cNvSpPr/>
          <p:nvPr/>
        </p:nvSpPr>
        <p:spPr>
          <a:xfrm>
            <a:off x="8822024" y="4409728"/>
            <a:ext cx="11599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</a:t>
            </a:r>
          </a:p>
        </p:txBody>
      </p:sp>
      <p:cxnSp>
        <p:nvCxnSpPr>
          <p:cNvPr id="59" name="Düz Bağlayıcı 58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8483650" y="4913913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Dikdörtgen 59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9028681" y="5043466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Dikdörtgen 60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9031880" y="5369487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253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2" name="Düz Bağlayıcı 61">
            <a:extLst>
              <a:ext uri="{FF2B5EF4-FFF2-40B4-BE49-F238E27FC236}">
                <a16:creationId xmlns:a16="http://schemas.microsoft.com/office/drawing/2014/main" id="{D6A22F9D-66E3-4664-AA93-3E1514BCE86E}"/>
              </a:ext>
            </a:extLst>
          </p:cNvPr>
          <p:cNvCxnSpPr>
            <a:cxnSpLocks/>
          </p:cNvCxnSpPr>
          <p:nvPr/>
        </p:nvCxnSpPr>
        <p:spPr>
          <a:xfrm>
            <a:off x="8927912" y="6124832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Dikdörtgen 62">
            <a:extLst>
              <a:ext uri="{FF2B5EF4-FFF2-40B4-BE49-F238E27FC236}">
                <a16:creationId xmlns:a16="http://schemas.microsoft.com/office/drawing/2014/main" id="{1E8F9B9A-2079-4973-A780-A1C930D18882}"/>
              </a:ext>
            </a:extLst>
          </p:cNvPr>
          <p:cNvSpPr/>
          <p:nvPr/>
        </p:nvSpPr>
        <p:spPr>
          <a:xfrm>
            <a:off x="8768967" y="5682558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Dikdörtgen 63">
            <a:extLst>
              <a:ext uri="{FF2B5EF4-FFF2-40B4-BE49-F238E27FC236}">
                <a16:creationId xmlns:a16="http://schemas.microsoft.com/office/drawing/2014/main" id="{AFC997F1-D1CB-4BC8-BCE1-680C34FFD8EB}"/>
              </a:ext>
            </a:extLst>
          </p:cNvPr>
          <p:cNvSpPr/>
          <p:nvPr/>
        </p:nvSpPr>
        <p:spPr>
          <a:xfrm>
            <a:off x="9064933" y="6153832"/>
            <a:ext cx="16054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802 şeker 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Dikdörtgen 67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9057957" y="5711558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401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Dikdörtgen 52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6986264" y="5452563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253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Düz Bağlayıcı 53">
            <a:extLst>
              <a:ext uri="{FF2B5EF4-FFF2-40B4-BE49-F238E27FC236}">
                <a16:creationId xmlns:a16="http://schemas.microsoft.com/office/drawing/2014/main" id="{D6A22F9D-66E3-4664-AA93-3E1514BCE86E}"/>
              </a:ext>
            </a:extLst>
          </p:cNvPr>
          <p:cNvCxnSpPr>
            <a:cxnSpLocks/>
          </p:cNvCxnSpPr>
          <p:nvPr/>
        </p:nvCxnSpPr>
        <p:spPr>
          <a:xfrm>
            <a:off x="6855399" y="5923000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Dikdörtgen 55">
            <a:extLst>
              <a:ext uri="{FF2B5EF4-FFF2-40B4-BE49-F238E27FC236}">
                <a16:creationId xmlns:a16="http://schemas.microsoft.com/office/drawing/2014/main" id="{1E8F9B9A-2079-4973-A780-A1C930D18882}"/>
              </a:ext>
            </a:extLst>
          </p:cNvPr>
          <p:cNvSpPr/>
          <p:nvPr/>
        </p:nvSpPr>
        <p:spPr>
          <a:xfrm>
            <a:off x="6696454" y="5480726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Dikdörtgen 56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7011393" y="5951163"/>
            <a:ext cx="15092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401 şeker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762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5.55112E-17 L -1.04167E-6 0.136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5.55112E-17 L -1.04167E-6 0.13611 " pathEditMode="relative" rAng="0" ptsTypes="AA">
                                      <p:cBhvr>
                                        <p:cTn id="19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8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49" grpId="0"/>
      <p:bldP spid="50" grpId="0"/>
      <p:bldP spid="52" grpId="0"/>
      <p:bldP spid="55" grpId="0"/>
      <p:bldP spid="60" grpId="0"/>
      <p:bldP spid="61" grpId="0"/>
      <p:bldP spid="63" grpId="0"/>
      <p:bldP spid="64" grpId="0"/>
      <p:bldP spid="68" grpId="0"/>
      <p:bldP spid="53" grpId="0"/>
      <p:bldP spid="56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3937"/>
            </a:gs>
            <a:gs pos="50000">
              <a:srgbClr val="722A28"/>
            </a:gs>
            <a:gs pos="100000">
              <a:srgbClr val="280F0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767408" y="2051979"/>
            <a:ext cx="7322051" cy="1521037"/>
            <a:chOff x="184085" y="432048"/>
            <a:chExt cx="2425079" cy="485015"/>
          </a:xfrm>
        </p:grpSpPr>
        <p:sp>
          <p:nvSpPr>
            <p:cNvPr id="4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" name="Düz Bağlayıcı 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623392" y="2066335"/>
            <a:ext cx="0" cy="1794713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7" name="Düz Bağlayıcı 5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8256240" y="2030437"/>
            <a:ext cx="0" cy="1794713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7" name="Grup 66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836263" y="3861048"/>
            <a:ext cx="6555881" cy="701243"/>
            <a:chOff x="184085" y="432048"/>
            <a:chExt cx="2425079" cy="485015"/>
          </a:xfrm>
        </p:grpSpPr>
        <p:sp>
          <p:nvSpPr>
            <p:cNvPr id="68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9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6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" name="Dikdörtgen 5"/>
          <p:cNvSpPr/>
          <p:nvPr/>
        </p:nvSpPr>
        <p:spPr>
          <a:xfrm>
            <a:off x="964036" y="2512845"/>
            <a:ext cx="6835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Çözümlü Toplama İşlemi Problemleri</a:t>
            </a:r>
          </a:p>
        </p:txBody>
      </p:sp>
      <p:sp>
        <p:nvSpPr>
          <p:cNvPr id="70" name="Dikdörtgen 69"/>
          <p:cNvSpPr/>
          <p:nvPr/>
        </p:nvSpPr>
        <p:spPr>
          <a:xfrm>
            <a:off x="856681" y="3950059"/>
            <a:ext cx="6332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Hazırlayan : Muhammet BOZKURT</a:t>
            </a:r>
          </a:p>
        </p:txBody>
      </p:sp>
      <p:grpSp>
        <p:nvGrpSpPr>
          <p:cNvPr id="71" name="Grup 70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856681" y="4850323"/>
            <a:ext cx="3223095" cy="701243"/>
            <a:chOff x="184085" y="432048"/>
            <a:chExt cx="2425079" cy="485015"/>
          </a:xfrm>
        </p:grpSpPr>
        <p:sp>
          <p:nvSpPr>
            <p:cNvPr id="72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3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6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4" name="Dikdörtgen 73"/>
          <p:cNvSpPr/>
          <p:nvPr/>
        </p:nvSpPr>
        <p:spPr>
          <a:xfrm>
            <a:off x="856681" y="4970111"/>
            <a:ext cx="3183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www.mebders.com</a:t>
            </a:r>
          </a:p>
        </p:txBody>
      </p:sp>
      <p:grpSp>
        <p:nvGrpSpPr>
          <p:cNvPr id="16" name="Grup 15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9753876" y="5805264"/>
            <a:ext cx="1512168" cy="701243"/>
            <a:chOff x="184085" y="432048"/>
            <a:chExt cx="2425079" cy="485015"/>
          </a:xfrm>
        </p:grpSpPr>
        <p:sp>
          <p:nvSpPr>
            <p:cNvPr id="17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Dikdörtgen: Yuvarlatılmış Çapraz Köşeler 4">
              <a:hlinkClick r:id="" action="ppaction://hlinkshowjump?jump=endshow"/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1" i="0" u="none" strike="noStrike" kern="1200" cap="none" spc="0" normalizeH="0" baseline="0" noProof="0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C0504D"/>
                    </a:outerShdw>
                  </a:effectLst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Kapat</a:t>
              </a:r>
            </a:p>
          </p:txBody>
        </p:sp>
      </p:grpSp>
      <p:pic>
        <p:nvPicPr>
          <p:cNvPr id="19" name="Resim 18">
            <a:extLst>
              <a:ext uri="{FF2B5EF4-FFF2-40B4-BE49-F238E27FC236}">
                <a16:creationId xmlns:a16="http://schemas.microsoft.com/office/drawing/2014/main" id="{C1152AA9-F75D-448E-972C-D61E1C9657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440" y="1705440"/>
            <a:ext cx="2719040" cy="3846126"/>
          </a:xfrm>
          <a:prstGeom prst="rect">
            <a:avLst/>
          </a:prstGeom>
        </p:spPr>
      </p:pic>
      <p:grpSp>
        <p:nvGrpSpPr>
          <p:cNvPr id="20" name="Grup 19">
            <a:extLst>
              <a:ext uri="{FF2B5EF4-FFF2-40B4-BE49-F238E27FC236}">
                <a16:creationId xmlns:a16="http://schemas.microsoft.com/office/drawing/2014/main" id="{BD02F082-61B2-4C18-ABE2-1691F452CCE9}"/>
              </a:ext>
            </a:extLst>
          </p:cNvPr>
          <p:cNvGrpSpPr/>
          <p:nvPr/>
        </p:nvGrpSpPr>
        <p:grpSpPr>
          <a:xfrm>
            <a:off x="841186" y="5839495"/>
            <a:ext cx="3223095" cy="701243"/>
            <a:chOff x="184085" y="432048"/>
            <a:chExt cx="2425079" cy="485015"/>
          </a:xfrm>
        </p:grpSpPr>
        <p:sp>
          <p:nvSpPr>
            <p:cNvPr id="21" name="Dikdörtgen: Yuvarlatılmış Çapraz Köşeler 3">
              <a:extLst>
                <a:ext uri="{FF2B5EF4-FFF2-40B4-BE49-F238E27FC236}">
                  <a16:creationId xmlns:a16="http://schemas.microsoft.com/office/drawing/2014/main" id="{F74ACDEE-6F0D-4D4E-8907-94B1CCDD2AA3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Dikdörtgen: Yuvarlatılmış Çapraz Köşeler 4">
              <a:extLst>
                <a:ext uri="{FF2B5EF4-FFF2-40B4-BE49-F238E27FC236}">
                  <a16:creationId xmlns:a16="http://schemas.microsoft.com/office/drawing/2014/main" id="{C1BA46C3-7B46-4888-9985-40444C73D0BD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1" i="0" u="none" strike="noStrike" kern="1200" cap="none" spc="0" normalizeH="0" baseline="0" noProof="0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C0504D"/>
                    </a:outerShdw>
                  </a:effectLst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www.egitimhane.com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056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3937"/>
            </a:gs>
            <a:gs pos="50000">
              <a:srgbClr val="722A28"/>
            </a:gs>
            <a:gs pos="100000">
              <a:srgbClr val="280F0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622688" y="764704"/>
            <a:ext cx="3312368" cy="485015"/>
            <a:chOff x="184085" y="432048"/>
            <a:chExt cx="2425079" cy="485015"/>
          </a:xfrm>
        </p:grpSpPr>
        <p:sp>
          <p:nvSpPr>
            <p:cNvPr id="4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Soru 1</a:t>
              </a:r>
            </a:p>
          </p:txBody>
        </p:sp>
      </p:grpSp>
      <p:sp>
        <p:nvSpPr>
          <p:cNvPr id="7" name="Düz Bağlayıcı 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622688" y="1249719"/>
            <a:ext cx="0" cy="4968552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E8BB74D0-B9FF-48AF-B42E-08F02A93169B}"/>
              </a:ext>
            </a:extLst>
          </p:cNvPr>
          <p:cNvSpPr/>
          <p:nvPr/>
        </p:nvSpPr>
        <p:spPr>
          <a:xfrm>
            <a:off x="732408" y="1484784"/>
            <a:ext cx="97210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Merve</a:t>
            </a:r>
            <a:r>
              <a:rPr kumimoji="0" lang="tr-TR" sz="2400" b="0" i="0" u="none" strike="noStrike" kern="1200" cap="none" spc="0" normalizeH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elma ağacından 23 tane, Kenan 35 tane, İlknur 38 tane elma topluyor. Toplam kaç tane elma toplamışlardır 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1" name="Cevap Sütunu">
            <a:extLst>
              <a:ext uri="{FF2B5EF4-FFF2-40B4-BE49-F238E27FC236}">
                <a16:creationId xmlns:a16="http://schemas.microsoft.com/office/drawing/2014/main" id="{8B35D63C-848B-4265-BD3E-7CA3192FFD1F}"/>
              </a:ext>
            </a:extLst>
          </p:cNvPr>
          <p:cNvGrpSpPr/>
          <p:nvPr/>
        </p:nvGrpSpPr>
        <p:grpSpPr>
          <a:xfrm>
            <a:off x="11099088" y="1634300"/>
            <a:ext cx="659864" cy="1362961"/>
            <a:chOff x="10908744" y="4077072"/>
            <a:chExt cx="659864" cy="1362961"/>
          </a:xfrm>
        </p:grpSpPr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064E7A48-D453-47C4-B776-47C856776279}"/>
                </a:ext>
              </a:extLst>
            </p:cNvPr>
            <p:cNvGrpSpPr/>
            <p:nvPr/>
          </p:nvGrpSpPr>
          <p:grpSpPr>
            <a:xfrm rot="5400000">
              <a:off x="10557510" y="4428936"/>
              <a:ext cx="1362961" cy="659234"/>
              <a:chOff x="2923503" y="1474630"/>
              <a:chExt cx="2910629" cy="1262130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3" name="Yuvarlatılmış Dikdörtgen 5">
                <a:extLst>
                  <a:ext uri="{FF2B5EF4-FFF2-40B4-BE49-F238E27FC236}">
                    <a16:creationId xmlns:a16="http://schemas.microsoft.com/office/drawing/2014/main" id="{BFD2810E-4476-4E5C-BCAB-85BCC820EAA2}"/>
                  </a:ext>
                </a:extLst>
              </p:cNvPr>
              <p:cNvSpPr/>
              <p:nvPr/>
            </p:nvSpPr>
            <p:spPr>
              <a:xfrm>
                <a:off x="2923503" y="1474630"/>
                <a:ext cx="2897746" cy="1262126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5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Yuvarlatılmış Dikdörtgen 6">
                <a:extLst>
                  <a:ext uri="{FF2B5EF4-FFF2-40B4-BE49-F238E27FC236}">
                    <a16:creationId xmlns:a16="http://schemas.microsoft.com/office/drawing/2014/main" id="{50B7EF03-759F-4059-90DE-0A7898D5D118}"/>
                  </a:ext>
                </a:extLst>
              </p:cNvPr>
              <p:cNvSpPr/>
              <p:nvPr/>
            </p:nvSpPr>
            <p:spPr>
              <a:xfrm>
                <a:off x="5230120" y="1474632"/>
                <a:ext cx="604012" cy="1262128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0" name="Dikdörtgen 19">
              <a:extLst>
                <a:ext uri="{FF2B5EF4-FFF2-40B4-BE49-F238E27FC236}">
                  <a16:creationId xmlns:a16="http://schemas.microsoft.com/office/drawing/2014/main" id="{E3398624-1C9E-4D31-A20C-B1C8AC2BB6CB}"/>
                </a:ext>
              </a:extLst>
            </p:cNvPr>
            <p:cNvSpPr/>
            <p:nvPr/>
          </p:nvSpPr>
          <p:spPr>
            <a:xfrm>
              <a:off x="10908744" y="4155468"/>
              <a:ext cx="62228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5400" b="1" i="0" u="none" strike="noStrike" kern="1200" cap="none" spc="0" normalizeH="0" baseline="0" noProof="0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C0504D"/>
                    </a:outerShdw>
                  </a:effectLst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</p:grpSp>
      <p:sp>
        <p:nvSpPr>
          <p:cNvPr id="15" name="Akış Çizelgesi: Depolanmış Veri 14">
            <a:extLst>
              <a:ext uri="{FF2B5EF4-FFF2-40B4-BE49-F238E27FC236}">
                <a16:creationId xmlns:a16="http://schemas.microsoft.com/office/drawing/2014/main" id="{728E6420-D353-4DCC-954B-BE9C5EF645F1}"/>
              </a:ext>
            </a:extLst>
          </p:cNvPr>
          <p:cNvSpPr/>
          <p:nvPr/>
        </p:nvSpPr>
        <p:spPr>
          <a:xfrm rot="5400000">
            <a:off x="10626267" y="1636114"/>
            <a:ext cx="1605507" cy="761511"/>
          </a:xfrm>
          <a:prstGeom prst="flowChartOnlineStorage">
            <a:avLst/>
          </a:prstGeom>
          <a:solidFill>
            <a:srgbClr val="431917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Cevap">
            <a:extLst>
              <a:ext uri="{FF2B5EF4-FFF2-40B4-BE49-F238E27FC236}">
                <a16:creationId xmlns:a16="http://schemas.microsoft.com/office/drawing/2014/main" id="{CE76CEAE-08A6-4F7B-9891-B213929D0061}"/>
              </a:ext>
            </a:extLst>
          </p:cNvPr>
          <p:cNvGrpSpPr/>
          <p:nvPr/>
        </p:nvGrpSpPr>
        <p:grpSpPr>
          <a:xfrm>
            <a:off x="10879566" y="705425"/>
            <a:ext cx="1060699" cy="485015"/>
            <a:chOff x="184085" y="432048"/>
            <a:chExt cx="2425079" cy="485015"/>
          </a:xfrm>
        </p:grpSpPr>
        <p:sp>
          <p:nvSpPr>
            <p:cNvPr id="10" name="Dikdörtgen: Yuvarlatılmış Çapraz Köşeler 9">
              <a:extLst>
                <a:ext uri="{FF2B5EF4-FFF2-40B4-BE49-F238E27FC236}">
                  <a16:creationId xmlns:a16="http://schemas.microsoft.com/office/drawing/2014/main" id="{9F8E8E6F-D010-460D-9DF7-0D4B2654C60B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Dikdörtgen: Yuvarlatılmış Çapraz Köşeler 4">
              <a:extLst>
                <a:ext uri="{FF2B5EF4-FFF2-40B4-BE49-F238E27FC236}">
                  <a16:creationId xmlns:a16="http://schemas.microsoft.com/office/drawing/2014/main" id="{4333BD68-3458-470C-BC8A-8F4D2382A94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Cevap</a:t>
              </a:r>
            </a:p>
          </p:txBody>
        </p:sp>
      </p:grpSp>
      <p:grpSp>
        <p:nvGrpSpPr>
          <p:cNvPr id="22" name="Çözümü Göster">
            <a:extLst>
              <a:ext uri="{FF2B5EF4-FFF2-40B4-BE49-F238E27FC236}">
                <a16:creationId xmlns:a16="http://schemas.microsoft.com/office/drawing/2014/main" id="{D60156B9-98B3-4F89-B3F0-574882328800}"/>
              </a:ext>
            </a:extLst>
          </p:cNvPr>
          <p:cNvGrpSpPr/>
          <p:nvPr/>
        </p:nvGrpSpPr>
        <p:grpSpPr>
          <a:xfrm>
            <a:off x="10741684" y="4152124"/>
            <a:ext cx="1348252" cy="642952"/>
            <a:chOff x="184085" y="432048"/>
            <a:chExt cx="2425079" cy="485015"/>
          </a:xfrm>
        </p:grpSpPr>
        <p:sp>
          <p:nvSpPr>
            <p:cNvPr id="23" name="Dikdörtgen: Yuvarlatılmış Çapraz Köşeler 22">
              <a:extLst>
                <a:ext uri="{FF2B5EF4-FFF2-40B4-BE49-F238E27FC236}">
                  <a16:creationId xmlns:a16="http://schemas.microsoft.com/office/drawing/2014/main" id="{E8F502EF-A90E-4901-B510-E72A4D84316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Dikdörtgen: Yuvarlatılmış Çapraz Köşeler 4">
              <a:extLst>
                <a:ext uri="{FF2B5EF4-FFF2-40B4-BE49-F238E27FC236}">
                  <a16:creationId xmlns:a16="http://schemas.microsoft.com/office/drawing/2014/main" id="{0C739F12-19EB-4F68-BA83-E69982D0ED1E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Çözümü Göster</a:t>
              </a: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6C25FC68-294E-4396-920D-95B976B4C3AF}"/>
              </a:ext>
            </a:extLst>
          </p:cNvPr>
          <p:cNvSpPr/>
          <p:nvPr/>
        </p:nvSpPr>
        <p:spPr>
          <a:xfrm>
            <a:off x="1749652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4E476D65-404A-4182-B72F-CCE316974DCF}"/>
              </a:ext>
            </a:extLst>
          </p:cNvPr>
          <p:cNvSpPr/>
          <p:nvPr/>
        </p:nvSpPr>
        <p:spPr>
          <a:xfrm>
            <a:off x="2558415" y="2881275"/>
            <a:ext cx="575799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86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4DCE87-DC35-4953-B14A-7E7B0E59AC1C}"/>
              </a:ext>
            </a:extLst>
          </p:cNvPr>
          <p:cNvSpPr/>
          <p:nvPr/>
        </p:nvSpPr>
        <p:spPr>
          <a:xfrm>
            <a:off x="4261761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63F35821-F204-41BA-866D-C33C651062A0}"/>
              </a:ext>
            </a:extLst>
          </p:cNvPr>
          <p:cNvSpPr/>
          <p:nvPr/>
        </p:nvSpPr>
        <p:spPr>
          <a:xfrm>
            <a:off x="5070524" y="2881275"/>
            <a:ext cx="575799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96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F6C63A3-4CE2-442B-A86C-BC5638068C62}"/>
              </a:ext>
            </a:extLst>
          </p:cNvPr>
          <p:cNvSpPr/>
          <p:nvPr/>
        </p:nvSpPr>
        <p:spPr>
          <a:xfrm>
            <a:off x="6762456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3FE63BF4-7F10-4869-AF01-F5C783E4FBD9}"/>
              </a:ext>
            </a:extLst>
          </p:cNvPr>
          <p:cNvSpPr/>
          <p:nvPr/>
        </p:nvSpPr>
        <p:spPr>
          <a:xfrm>
            <a:off x="7571220" y="2881275"/>
            <a:ext cx="575799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95</a:t>
            </a:r>
          </a:p>
        </p:txBody>
      </p:sp>
      <p:sp>
        <p:nvSpPr>
          <p:cNvPr id="33" name="Düz Bağlayıcı 32">
            <a:extLst>
              <a:ext uri="{FF2B5EF4-FFF2-40B4-BE49-F238E27FC236}">
                <a16:creationId xmlns:a16="http://schemas.microsoft.com/office/drawing/2014/main" id="{5246203E-088A-4670-8CD8-1B15BAAFBCB8}"/>
              </a:ext>
            </a:extLst>
          </p:cNvPr>
          <p:cNvSpPr/>
          <p:nvPr/>
        </p:nvSpPr>
        <p:spPr>
          <a:xfrm flipH="1">
            <a:off x="10685109" y="980940"/>
            <a:ext cx="0" cy="5688420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4" name="Çözüm">
            <a:extLst>
              <a:ext uri="{FF2B5EF4-FFF2-40B4-BE49-F238E27FC236}">
                <a16:creationId xmlns:a16="http://schemas.microsoft.com/office/drawing/2014/main" id="{8A8E08AA-7D38-41F6-84D8-4E61D6369E6B}"/>
              </a:ext>
            </a:extLst>
          </p:cNvPr>
          <p:cNvGrpSpPr/>
          <p:nvPr/>
        </p:nvGrpSpPr>
        <p:grpSpPr>
          <a:xfrm>
            <a:off x="655027" y="3825150"/>
            <a:ext cx="3312368" cy="485015"/>
            <a:chOff x="184085" y="432048"/>
            <a:chExt cx="2425079" cy="485015"/>
          </a:xfrm>
        </p:grpSpPr>
        <p:sp>
          <p:nvSpPr>
            <p:cNvPr id="35" name="Dikdörtgen: Yuvarlatılmış Çapraz Köşeler 34">
              <a:extLst>
                <a:ext uri="{FF2B5EF4-FFF2-40B4-BE49-F238E27FC236}">
                  <a16:creationId xmlns:a16="http://schemas.microsoft.com/office/drawing/2014/main" id="{8F5608B8-AA91-4FF0-9C29-540F9D28DC93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Dikdörtgen: Yuvarlatılmış Çapraz Köşeler 4">
              <a:extLst>
                <a:ext uri="{FF2B5EF4-FFF2-40B4-BE49-F238E27FC236}">
                  <a16:creationId xmlns:a16="http://schemas.microsoft.com/office/drawing/2014/main" id="{4F85800C-4E55-4ACC-8B8E-9A62EA2806F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</a:t>
              </a:r>
            </a:p>
          </p:txBody>
        </p:sp>
      </p:grpSp>
      <p:grpSp>
        <p:nvGrpSpPr>
          <p:cNvPr id="37" name="Diğer Soru">
            <a:extLst>
              <a:ext uri="{FF2B5EF4-FFF2-40B4-BE49-F238E27FC236}">
                <a16:creationId xmlns:a16="http://schemas.microsoft.com/office/drawing/2014/main" id="{D2331BD4-BD89-44E5-8B91-7A45967F6910}"/>
              </a:ext>
            </a:extLst>
          </p:cNvPr>
          <p:cNvGrpSpPr/>
          <p:nvPr/>
        </p:nvGrpSpPr>
        <p:grpSpPr>
          <a:xfrm>
            <a:off x="10741685" y="4934042"/>
            <a:ext cx="1348252" cy="485015"/>
            <a:chOff x="184085" y="432048"/>
            <a:chExt cx="2425079" cy="485015"/>
          </a:xfrm>
        </p:grpSpPr>
        <p:sp>
          <p:nvSpPr>
            <p:cNvPr id="38" name="Dikdörtgen: Yuvarlatılmış Çapraz Köşeler 37">
              <a:extLst>
                <a:ext uri="{FF2B5EF4-FFF2-40B4-BE49-F238E27FC236}">
                  <a16:creationId xmlns:a16="http://schemas.microsoft.com/office/drawing/2014/main" id="{CB1FD48D-8CEE-4F8C-9540-C18698640A5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9" name="Dikdörtgen: Yuvarlatılmış Çapraz Köşeler 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E733A0E-CB20-412B-B1AB-4BA23EDB9A6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Diğer Soru</a:t>
              </a:r>
            </a:p>
          </p:txBody>
        </p:sp>
      </p:grpSp>
      <p:grpSp>
        <p:nvGrpSpPr>
          <p:cNvPr id="40" name="Çıkış">
            <a:extLst>
              <a:ext uri="{FF2B5EF4-FFF2-40B4-BE49-F238E27FC236}">
                <a16:creationId xmlns:a16="http://schemas.microsoft.com/office/drawing/2014/main" id="{F89BACF5-58CA-4341-98F5-159693C508CC}"/>
              </a:ext>
            </a:extLst>
          </p:cNvPr>
          <p:cNvGrpSpPr/>
          <p:nvPr/>
        </p:nvGrpSpPr>
        <p:grpSpPr>
          <a:xfrm>
            <a:off x="10741684" y="5559193"/>
            <a:ext cx="1348249" cy="485015"/>
            <a:chOff x="184085" y="432048"/>
            <a:chExt cx="2425079" cy="485015"/>
          </a:xfrm>
        </p:grpSpPr>
        <p:sp>
          <p:nvSpPr>
            <p:cNvPr id="41" name="Dikdörtgen: Yuvarlatılmış Çapraz Köşeler 40">
              <a:extLst>
                <a:ext uri="{FF2B5EF4-FFF2-40B4-BE49-F238E27FC236}">
                  <a16:creationId xmlns:a16="http://schemas.microsoft.com/office/drawing/2014/main" id="{049C51F2-B5DE-4157-823B-E441D729A240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Dikdörtgen: Yuvarlatılmış Çapraz Köşeler 4">
              <a:hlinkClick r:id="" action="ppaction://hlinkshowjump?jump=lastslide"/>
              <a:extLst>
                <a:ext uri="{FF2B5EF4-FFF2-40B4-BE49-F238E27FC236}">
                  <a16:creationId xmlns:a16="http://schemas.microsoft.com/office/drawing/2014/main" id="{44E6B737-33E6-4027-A30E-D82D895A53CC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Çıkış</a:t>
              </a:r>
            </a:p>
          </p:txBody>
        </p:sp>
      </p:grpSp>
      <p:sp>
        <p:nvSpPr>
          <p:cNvPr id="43" name="Dikdörtgen 42">
            <a:extLst>
              <a:ext uri="{FF2B5EF4-FFF2-40B4-BE49-F238E27FC236}">
                <a16:creationId xmlns:a16="http://schemas.microsoft.com/office/drawing/2014/main" id="{141F1DFE-C351-43D7-ABBF-F96878AEA3B8}"/>
              </a:ext>
            </a:extLst>
          </p:cNvPr>
          <p:cNvSpPr/>
          <p:nvPr/>
        </p:nvSpPr>
        <p:spPr>
          <a:xfrm>
            <a:off x="1868517" y="4473600"/>
            <a:ext cx="10077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Merve</a:t>
            </a:r>
          </a:p>
        </p:txBody>
      </p:sp>
      <p:cxnSp>
        <p:nvCxnSpPr>
          <p:cNvPr id="45" name="Düz Bağlayıcı 44">
            <a:extLst>
              <a:ext uri="{FF2B5EF4-FFF2-40B4-BE49-F238E27FC236}">
                <a16:creationId xmlns:a16="http://schemas.microsoft.com/office/drawing/2014/main" id="{73B846EB-C79A-4ABF-8C05-A2FD37124B95}"/>
              </a:ext>
            </a:extLst>
          </p:cNvPr>
          <p:cNvCxnSpPr/>
          <p:nvPr/>
        </p:nvCxnSpPr>
        <p:spPr>
          <a:xfrm>
            <a:off x="1487488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ikdörtgen 45">
            <a:extLst>
              <a:ext uri="{FF2B5EF4-FFF2-40B4-BE49-F238E27FC236}">
                <a16:creationId xmlns:a16="http://schemas.microsoft.com/office/drawing/2014/main" id="{FDC97657-FBFD-4240-ADA9-E01BA8E746B3}"/>
              </a:ext>
            </a:extLst>
          </p:cNvPr>
          <p:cNvSpPr/>
          <p:nvPr/>
        </p:nvSpPr>
        <p:spPr>
          <a:xfrm>
            <a:off x="2126754" y="5121204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Dikdörtgen 46">
            <a:extLst>
              <a:ext uri="{FF2B5EF4-FFF2-40B4-BE49-F238E27FC236}">
                <a16:creationId xmlns:a16="http://schemas.microsoft.com/office/drawing/2014/main" id="{1B0972ED-EB4C-4CDA-A311-9872C8265E61}"/>
              </a:ext>
            </a:extLst>
          </p:cNvPr>
          <p:cNvSpPr/>
          <p:nvPr/>
        </p:nvSpPr>
        <p:spPr>
          <a:xfrm>
            <a:off x="4079650" y="4473600"/>
            <a:ext cx="10240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Kenan</a:t>
            </a:r>
          </a:p>
        </p:txBody>
      </p:sp>
      <p:cxnSp>
        <p:nvCxnSpPr>
          <p:cNvPr id="48" name="Düz Bağlayıcı 47">
            <a:extLst>
              <a:ext uri="{FF2B5EF4-FFF2-40B4-BE49-F238E27FC236}">
                <a16:creationId xmlns:a16="http://schemas.microsoft.com/office/drawing/2014/main" id="{D7261D4D-6827-416A-A247-5AC5931A522D}"/>
              </a:ext>
            </a:extLst>
          </p:cNvPr>
          <p:cNvCxnSpPr/>
          <p:nvPr/>
        </p:nvCxnSpPr>
        <p:spPr>
          <a:xfrm>
            <a:off x="3638444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ikdörtgen 48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277709" y="5121204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2CEB2D2E-D35F-4ACF-82A5-DE660AC4671C}"/>
              </a:ext>
            </a:extLst>
          </p:cNvPr>
          <p:cNvSpPr/>
          <p:nvPr/>
        </p:nvSpPr>
        <p:spPr>
          <a:xfrm>
            <a:off x="6179482" y="4484365"/>
            <a:ext cx="9781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İlknur</a:t>
            </a:r>
          </a:p>
        </p:txBody>
      </p:sp>
      <p:cxnSp>
        <p:nvCxnSpPr>
          <p:cNvPr id="51" name="Düz Bağlayıcı 50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5750225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kdörtgen 51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6389491" y="5121204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Dikdörtgen 58">
            <a:extLst>
              <a:ext uri="{FF2B5EF4-FFF2-40B4-BE49-F238E27FC236}">
                <a16:creationId xmlns:a16="http://schemas.microsoft.com/office/drawing/2014/main" id="{ECD21A1A-9C58-4C0E-8021-D059B2B1ADCC}"/>
              </a:ext>
            </a:extLst>
          </p:cNvPr>
          <p:cNvSpPr/>
          <p:nvPr/>
        </p:nvSpPr>
        <p:spPr>
          <a:xfrm>
            <a:off x="8290929" y="4473600"/>
            <a:ext cx="11599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</a:t>
            </a:r>
          </a:p>
        </p:txBody>
      </p:sp>
      <p:cxnSp>
        <p:nvCxnSpPr>
          <p:cNvPr id="60" name="Düz Bağlayıcı 59">
            <a:extLst>
              <a:ext uri="{FF2B5EF4-FFF2-40B4-BE49-F238E27FC236}">
                <a16:creationId xmlns:a16="http://schemas.microsoft.com/office/drawing/2014/main" id="{A058C06A-49AE-4E23-A8F3-B92B57AD3EE8}"/>
              </a:ext>
            </a:extLst>
          </p:cNvPr>
          <p:cNvCxnSpPr/>
          <p:nvPr/>
        </p:nvCxnSpPr>
        <p:spPr>
          <a:xfrm>
            <a:off x="7970796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Dikdörtgen 60">
            <a:extLst>
              <a:ext uri="{FF2B5EF4-FFF2-40B4-BE49-F238E27FC236}">
                <a16:creationId xmlns:a16="http://schemas.microsoft.com/office/drawing/2014/main" id="{92509338-9CC8-4A13-9D65-A28C243CB8AB}"/>
              </a:ext>
            </a:extLst>
          </p:cNvPr>
          <p:cNvSpPr/>
          <p:nvPr/>
        </p:nvSpPr>
        <p:spPr>
          <a:xfrm>
            <a:off x="8631943" y="5084180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Dikdörtgen 61">
            <a:extLst>
              <a:ext uri="{FF2B5EF4-FFF2-40B4-BE49-F238E27FC236}">
                <a16:creationId xmlns:a16="http://schemas.microsoft.com/office/drawing/2014/main" id="{D7F4CDCC-D75B-42F4-A085-210BE8DA096E}"/>
              </a:ext>
            </a:extLst>
          </p:cNvPr>
          <p:cNvSpPr/>
          <p:nvPr/>
        </p:nvSpPr>
        <p:spPr>
          <a:xfrm>
            <a:off x="8628575" y="5433994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539DC874-7190-4AF1-ABBA-077554BB0464}"/>
              </a:ext>
            </a:extLst>
          </p:cNvPr>
          <p:cNvSpPr/>
          <p:nvPr/>
        </p:nvSpPr>
        <p:spPr>
          <a:xfrm>
            <a:off x="8628575" y="5801700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Dikdörtgen 63">
            <a:extLst>
              <a:ext uri="{FF2B5EF4-FFF2-40B4-BE49-F238E27FC236}">
                <a16:creationId xmlns:a16="http://schemas.microsoft.com/office/drawing/2014/main" id="{7D13F347-67A7-45EF-A51B-462DCF4BACFE}"/>
              </a:ext>
            </a:extLst>
          </p:cNvPr>
          <p:cNvSpPr/>
          <p:nvPr/>
        </p:nvSpPr>
        <p:spPr>
          <a:xfrm>
            <a:off x="8635054" y="6258893"/>
            <a:ext cx="12698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96 elma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5" name="Düz Bağlayıcı 64">
            <a:extLst>
              <a:ext uri="{FF2B5EF4-FFF2-40B4-BE49-F238E27FC236}">
                <a16:creationId xmlns:a16="http://schemas.microsoft.com/office/drawing/2014/main" id="{568FC765-FA5B-46E7-9551-70800C4C7FEB}"/>
              </a:ext>
            </a:extLst>
          </p:cNvPr>
          <p:cNvCxnSpPr>
            <a:cxnSpLocks/>
          </p:cNvCxnSpPr>
          <p:nvPr/>
        </p:nvCxnSpPr>
        <p:spPr>
          <a:xfrm>
            <a:off x="8408541" y="6226697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Dikdörtgen 65">
            <a:extLst>
              <a:ext uri="{FF2B5EF4-FFF2-40B4-BE49-F238E27FC236}">
                <a16:creationId xmlns:a16="http://schemas.microsoft.com/office/drawing/2014/main" id="{6CF72D6D-9C0C-48BA-BDAD-A6C256C4BA8C}"/>
              </a:ext>
            </a:extLst>
          </p:cNvPr>
          <p:cNvSpPr/>
          <p:nvPr/>
        </p:nvSpPr>
        <p:spPr>
          <a:xfrm>
            <a:off x="8283300" y="5812674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21220" y="78049"/>
            <a:ext cx="5168402" cy="5232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Toplama İşlemi Problemleri</a:t>
            </a:r>
          </a:p>
        </p:txBody>
      </p:sp>
    </p:spTree>
    <p:extLst>
      <p:ext uri="{BB962C8B-B14F-4D97-AF65-F5344CB8AC3E}">
        <p14:creationId xmlns:p14="http://schemas.microsoft.com/office/powerpoint/2010/main" val="351416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5.55112E-17 L 2.08333E-7 0.136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5.55112E-17 L 2.08333E-7 0.13611 " pathEditMode="relative" rAng="0" ptsTypes="AA">
                                      <p:cBhvr>
                                        <p:cTn id="19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49" grpId="0"/>
      <p:bldP spid="50" grpId="0"/>
      <p:bldP spid="52" grpId="0"/>
      <p:bldP spid="59" grpId="0"/>
      <p:bldP spid="61" grpId="0"/>
      <p:bldP spid="62" grpId="0"/>
      <p:bldP spid="63" grpId="0"/>
      <p:bldP spid="64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3937"/>
            </a:gs>
            <a:gs pos="50000">
              <a:srgbClr val="722A28"/>
            </a:gs>
            <a:gs pos="100000">
              <a:srgbClr val="280F0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622688" y="764704"/>
            <a:ext cx="3312368" cy="485015"/>
            <a:chOff x="184085" y="432048"/>
            <a:chExt cx="2425079" cy="485015"/>
          </a:xfrm>
        </p:grpSpPr>
        <p:sp>
          <p:nvSpPr>
            <p:cNvPr id="4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600" kern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Soru 2</a:t>
              </a:r>
            </a:p>
          </p:txBody>
        </p:sp>
      </p:grpSp>
      <p:sp>
        <p:nvSpPr>
          <p:cNvPr id="7" name="Düz Bağlayıcı 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622688" y="1249719"/>
            <a:ext cx="0" cy="4968552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E8BB74D0-B9FF-48AF-B42E-08F02A93169B}"/>
              </a:ext>
            </a:extLst>
          </p:cNvPr>
          <p:cNvSpPr/>
          <p:nvPr/>
        </p:nvSpPr>
        <p:spPr>
          <a:xfrm>
            <a:off x="732408" y="1484784"/>
            <a:ext cx="97210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Bir kitabın birinci cildi 240 sayfa , ikinci cildi 254 sayfa, üçüncü cildi birinci cildinden 20 sayfa fazladır. Üç ciltten oluşan kitap serisi toplam kaç sayfadır?</a:t>
            </a:r>
            <a:endParaRPr lang="tr-TR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1" name="Cevap Sütunu">
            <a:extLst>
              <a:ext uri="{FF2B5EF4-FFF2-40B4-BE49-F238E27FC236}">
                <a16:creationId xmlns:a16="http://schemas.microsoft.com/office/drawing/2014/main" id="{8B35D63C-848B-4265-BD3E-7CA3192FFD1F}"/>
              </a:ext>
            </a:extLst>
          </p:cNvPr>
          <p:cNvGrpSpPr/>
          <p:nvPr/>
        </p:nvGrpSpPr>
        <p:grpSpPr>
          <a:xfrm>
            <a:off x="11099403" y="1669995"/>
            <a:ext cx="659234" cy="1362961"/>
            <a:chOff x="10909374" y="4077072"/>
            <a:chExt cx="659234" cy="1362961"/>
          </a:xfrm>
        </p:grpSpPr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064E7A48-D453-47C4-B776-47C856776279}"/>
                </a:ext>
              </a:extLst>
            </p:cNvPr>
            <p:cNvGrpSpPr/>
            <p:nvPr/>
          </p:nvGrpSpPr>
          <p:grpSpPr>
            <a:xfrm rot="5400000">
              <a:off x="10557510" y="4428936"/>
              <a:ext cx="1362961" cy="659234"/>
              <a:chOff x="2923503" y="1474630"/>
              <a:chExt cx="2910629" cy="1262130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3" name="Yuvarlatılmış Dikdörtgen 5">
                <a:extLst>
                  <a:ext uri="{FF2B5EF4-FFF2-40B4-BE49-F238E27FC236}">
                    <a16:creationId xmlns:a16="http://schemas.microsoft.com/office/drawing/2014/main" id="{BFD2810E-4476-4E5C-BCAB-85BCC820EAA2}"/>
                  </a:ext>
                </a:extLst>
              </p:cNvPr>
              <p:cNvSpPr/>
              <p:nvPr/>
            </p:nvSpPr>
            <p:spPr>
              <a:xfrm>
                <a:off x="2923503" y="1474630"/>
                <a:ext cx="2897746" cy="1262126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r-TR" sz="5000" dirty="0"/>
              </a:p>
            </p:txBody>
          </p:sp>
          <p:sp>
            <p:nvSpPr>
              <p:cNvPr id="14" name="Yuvarlatılmış Dikdörtgen 6">
                <a:extLst>
                  <a:ext uri="{FF2B5EF4-FFF2-40B4-BE49-F238E27FC236}">
                    <a16:creationId xmlns:a16="http://schemas.microsoft.com/office/drawing/2014/main" id="{50B7EF03-759F-4059-90DE-0A7898D5D118}"/>
                  </a:ext>
                </a:extLst>
              </p:cNvPr>
              <p:cNvSpPr/>
              <p:nvPr/>
            </p:nvSpPr>
            <p:spPr>
              <a:xfrm>
                <a:off x="5230120" y="1474632"/>
                <a:ext cx="604012" cy="1262128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i="1" dirty="0"/>
              </a:p>
            </p:txBody>
          </p:sp>
        </p:grpSp>
        <p:sp>
          <p:nvSpPr>
            <p:cNvPr id="20" name="Dikdörtgen 19">
              <a:extLst>
                <a:ext uri="{FF2B5EF4-FFF2-40B4-BE49-F238E27FC236}">
                  <a16:creationId xmlns:a16="http://schemas.microsoft.com/office/drawing/2014/main" id="{E3398624-1C9E-4D31-A20C-B1C8AC2BB6CB}"/>
                </a:ext>
              </a:extLst>
            </p:cNvPr>
            <p:cNvSpPr/>
            <p:nvPr/>
          </p:nvSpPr>
          <p:spPr>
            <a:xfrm>
              <a:off x="10919965" y="4155468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5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</p:grpSp>
      <p:sp>
        <p:nvSpPr>
          <p:cNvPr id="15" name="Akış Çizelgesi: Depolanmış Veri 14">
            <a:extLst>
              <a:ext uri="{FF2B5EF4-FFF2-40B4-BE49-F238E27FC236}">
                <a16:creationId xmlns:a16="http://schemas.microsoft.com/office/drawing/2014/main" id="{728E6420-D353-4DCC-954B-BE9C5EF645F1}"/>
              </a:ext>
            </a:extLst>
          </p:cNvPr>
          <p:cNvSpPr/>
          <p:nvPr/>
        </p:nvSpPr>
        <p:spPr>
          <a:xfrm rot="5400000">
            <a:off x="10626267" y="1636114"/>
            <a:ext cx="1605507" cy="761511"/>
          </a:xfrm>
          <a:prstGeom prst="flowChartOnlineStorage">
            <a:avLst/>
          </a:prstGeom>
          <a:solidFill>
            <a:srgbClr val="431917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3000" dirty="0"/>
          </a:p>
        </p:txBody>
      </p:sp>
      <p:grpSp>
        <p:nvGrpSpPr>
          <p:cNvPr id="9" name="Cevap">
            <a:extLst>
              <a:ext uri="{FF2B5EF4-FFF2-40B4-BE49-F238E27FC236}">
                <a16:creationId xmlns:a16="http://schemas.microsoft.com/office/drawing/2014/main" id="{CE76CEAE-08A6-4F7B-9891-B213929D0061}"/>
              </a:ext>
            </a:extLst>
          </p:cNvPr>
          <p:cNvGrpSpPr/>
          <p:nvPr/>
        </p:nvGrpSpPr>
        <p:grpSpPr>
          <a:xfrm>
            <a:off x="10879566" y="705425"/>
            <a:ext cx="1060699" cy="485015"/>
            <a:chOff x="184085" y="432048"/>
            <a:chExt cx="2425079" cy="485015"/>
          </a:xfrm>
        </p:grpSpPr>
        <p:sp>
          <p:nvSpPr>
            <p:cNvPr id="10" name="Dikdörtgen: Yuvarlatılmış Çapraz Köşeler 9">
              <a:extLst>
                <a:ext uri="{FF2B5EF4-FFF2-40B4-BE49-F238E27FC236}">
                  <a16:creationId xmlns:a16="http://schemas.microsoft.com/office/drawing/2014/main" id="{9F8E8E6F-D010-460D-9DF7-0D4B2654C60B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Dikdörtgen: Yuvarlatılmış Çapraz Köşeler 4">
              <a:extLst>
                <a:ext uri="{FF2B5EF4-FFF2-40B4-BE49-F238E27FC236}">
                  <a16:creationId xmlns:a16="http://schemas.microsoft.com/office/drawing/2014/main" id="{4333BD68-3458-470C-BC8A-8F4D2382A94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400" kern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Cevap</a:t>
              </a:r>
            </a:p>
          </p:txBody>
        </p:sp>
      </p:grpSp>
      <p:grpSp>
        <p:nvGrpSpPr>
          <p:cNvPr id="22" name="Çözümü Göster">
            <a:extLst>
              <a:ext uri="{FF2B5EF4-FFF2-40B4-BE49-F238E27FC236}">
                <a16:creationId xmlns:a16="http://schemas.microsoft.com/office/drawing/2014/main" id="{D60156B9-98B3-4F89-B3F0-574882328800}"/>
              </a:ext>
            </a:extLst>
          </p:cNvPr>
          <p:cNvGrpSpPr/>
          <p:nvPr/>
        </p:nvGrpSpPr>
        <p:grpSpPr>
          <a:xfrm>
            <a:off x="10741684" y="4152124"/>
            <a:ext cx="1348252" cy="642952"/>
            <a:chOff x="184085" y="432048"/>
            <a:chExt cx="2425079" cy="485015"/>
          </a:xfrm>
        </p:grpSpPr>
        <p:sp>
          <p:nvSpPr>
            <p:cNvPr id="23" name="Dikdörtgen: Yuvarlatılmış Çapraz Köşeler 22">
              <a:extLst>
                <a:ext uri="{FF2B5EF4-FFF2-40B4-BE49-F238E27FC236}">
                  <a16:creationId xmlns:a16="http://schemas.microsoft.com/office/drawing/2014/main" id="{E8F502EF-A90E-4901-B510-E72A4D84316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Dikdörtgen: Yuvarlatılmış Çapraz Köşeler 4">
              <a:extLst>
                <a:ext uri="{FF2B5EF4-FFF2-40B4-BE49-F238E27FC236}">
                  <a16:creationId xmlns:a16="http://schemas.microsoft.com/office/drawing/2014/main" id="{0C739F12-19EB-4F68-BA83-E69982D0ED1E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kern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Çözümü Göster</a:t>
              </a: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6C25FC68-294E-4396-920D-95B976B4C3AF}"/>
              </a:ext>
            </a:extLst>
          </p:cNvPr>
          <p:cNvSpPr/>
          <p:nvPr/>
        </p:nvSpPr>
        <p:spPr>
          <a:xfrm>
            <a:off x="1749652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4E476D65-404A-4182-B72F-CCE316974DCF}"/>
              </a:ext>
            </a:extLst>
          </p:cNvPr>
          <p:cNvSpPr/>
          <p:nvPr/>
        </p:nvSpPr>
        <p:spPr>
          <a:xfrm>
            <a:off x="2460631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754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4DCE87-DC35-4953-B14A-7E7B0E59AC1C}"/>
              </a:ext>
            </a:extLst>
          </p:cNvPr>
          <p:cNvSpPr/>
          <p:nvPr/>
        </p:nvSpPr>
        <p:spPr>
          <a:xfrm>
            <a:off x="4261761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63F35821-F204-41BA-866D-C33C651062A0}"/>
              </a:ext>
            </a:extLst>
          </p:cNvPr>
          <p:cNvSpPr/>
          <p:nvPr/>
        </p:nvSpPr>
        <p:spPr>
          <a:xfrm>
            <a:off x="4972740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654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F6C63A3-4CE2-442B-A86C-BC5638068C62}"/>
              </a:ext>
            </a:extLst>
          </p:cNvPr>
          <p:cNvSpPr/>
          <p:nvPr/>
        </p:nvSpPr>
        <p:spPr>
          <a:xfrm>
            <a:off x="6762456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3FE63BF4-7F10-4869-AF01-F5C783E4FBD9}"/>
              </a:ext>
            </a:extLst>
          </p:cNvPr>
          <p:cNvSpPr/>
          <p:nvPr/>
        </p:nvSpPr>
        <p:spPr>
          <a:xfrm>
            <a:off x="7473436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744</a:t>
            </a:r>
          </a:p>
        </p:txBody>
      </p:sp>
      <p:sp>
        <p:nvSpPr>
          <p:cNvPr id="33" name="Düz Bağlayıcı 32">
            <a:extLst>
              <a:ext uri="{FF2B5EF4-FFF2-40B4-BE49-F238E27FC236}">
                <a16:creationId xmlns:a16="http://schemas.microsoft.com/office/drawing/2014/main" id="{5246203E-088A-4670-8CD8-1B15BAAFBCB8}"/>
              </a:ext>
            </a:extLst>
          </p:cNvPr>
          <p:cNvSpPr/>
          <p:nvPr/>
        </p:nvSpPr>
        <p:spPr>
          <a:xfrm flipH="1">
            <a:off x="10685109" y="980940"/>
            <a:ext cx="0" cy="5688420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4" name="Çözüm">
            <a:extLst>
              <a:ext uri="{FF2B5EF4-FFF2-40B4-BE49-F238E27FC236}">
                <a16:creationId xmlns:a16="http://schemas.microsoft.com/office/drawing/2014/main" id="{8A8E08AA-7D38-41F6-84D8-4E61D6369E6B}"/>
              </a:ext>
            </a:extLst>
          </p:cNvPr>
          <p:cNvGrpSpPr/>
          <p:nvPr/>
        </p:nvGrpSpPr>
        <p:grpSpPr>
          <a:xfrm>
            <a:off x="655027" y="3825150"/>
            <a:ext cx="3312368" cy="485015"/>
            <a:chOff x="184085" y="432048"/>
            <a:chExt cx="2425079" cy="485015"/>
          </a:xfrm>
        </p:grpSpPr>
        <p:sp>
          <p:nvSpPr>
            <p:cNvPr id="35" name="Dikdörtgen: Yuvarlatılmış Çapraz Köşeler 34">
              <a:extLst>
                <a:ext uri="{FF2B5EF4-FFF2-40B4-BE49-F238E27FC236}">
                  <a16:creationId xmlns:a16="http://schemas.microsoft.com/office/drawing/2014/main" id="{8F5608B8-AA91-4FF0-9C29-540F9D28DC93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Dikdörtgen: Yuvarlatılmış Çapraz Köşeler 4">
              <a:extLst>
                <a:ext uri="{FF2B5EF4-FFF2-40B4-BE49-F238E27FC236}">
                  <a16:creationId xmlns:a16="http://schemas.microsoft.com/office/drawing/2014/main" id="{4F85800C-4E55-4ACC-8B8E-9A62EA2806F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600" kern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</a:t>
              </a:r>
            </a:p>
          </p:txBody>
        </p:sp>
      </p:grpSp>
      <p:grpSp>
        <p:nvGrpSpPr>
          <p:cNvPr id="37" name="Diğer Soru">
            <a:extLst>
              <a:ext uri="{FF2B5EF4-FFF2-40B4-BE49-F238E27FC236}">
                <a16:creationId xmlns:a16="http://schemas.microsoft.com/office/drawing/2014/main" id="{D2331BD4-BD89-44E5-8B91-7A45967F6910}"/>
              </a:ext>
            </a:extLst>
          </p:cNvPr>
          <p:cNvGrpSpPr/>
          <p:nvPr/>
        </p:nvGrpSpPr>
        <p:grpSpPr>
          <a:xfrm>
            <a:off x="10741685" y="4934042"/>
            <a:ext cx="1348252" cy="485015"/>
            <a:chOff x="184085" y="432048"/>
            <a:chExt cx="2425079" cy="485015"/>
          </a:xfrm>
        </p:grpSpPr>
        <p:sp>
          <p:nvSpPr>
            <p:cNvPr id="38" name="Dikdörtgen: Yuvarlatılmış Çapraz Köşeler 37">
              <a:extLst>
                <a:ext uri="{FF2B5EF4-FFF2-40B4-BE49-F238E27FC236}">
                  <a16:creationId xmlns:a16="http://schemas.microsoft.com/office/drawing/2014/main" id="{CB1FD48D-8CEE-4F8C-9540-C18698640A5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9" name="Dikdörtgen: Yuvarlatılmış Çapraz Köşeler 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E733A0E-CB20-412B-B1AB-4BA23EDB9A6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kern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Diğer Soru</a:t>
              </a:r>
            </a:p>
          </p:txBody>
        </p:sp>
      </p:grpSp>
      <p:grpSp>
        <p:nvGrpSpPr>
          <p:cNvPr id="40" name="Çıkış">
            <a:extLst>
              <a:ext uri="{FF2B5EF4-FFF2-40B4-BE49-F238E27FC236}">
                <a16:creationId xmlns:a16="http://schemas.microsoft.com/office/drawing/2014/main" id="{F89BACF5-58CA-4341-98F5-159693C508CC}"/>
              </a:ext>
            </a:extLst>
          </p:cNvPr>
          <p:cNvGrpSpPr/>
          <p:nvPr/>
        </p:nvGrpSpPr>
        <p:grpSpPr>
          <a:xfrm>
            <a:off x="10741684" y="5559193"/>
            <a:ext cx="1348249" cy="485015"/>
            <a:chOff x="184085" y="432048"/>
            <a:chExt cx="2425079" cy="485015"/>
          </a:xfrm>
        </p:grpSpPr>
        <p:sp>
          <p:nvSpPr>
            <p:cNvPr id="41" name="Dikdörtgen: Yuvarlatılmış Çapraz Köşeler 40">
              <a:extLst>
                <a:ext uri="{FF2B5EF4-FFF2-40B4-BE49-F238E27FC236}">
                  <a16:creationId xmlns:a16="http://schemas.microsoft.com/office/drawing/2014/main" id="{049C51F2-B5DE-4157-823B-E441D729A240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Dikdörtgen: Yuvarlatılmış Çapraz Köşeler 4">
              <a:hlinkClick r:id="" action="ppaction://hlinkshowjump?jump=lastslide"/>
              <a:extLst>
                <a:ext uri="{FF2B5EF4-FFF2-40B4-BE49-F238E27FC236}">
                  <a16:creationId xmlns:a16="http://schemas.microsoft.com/office/drawing/2014/main" id="{44E6B737-33E6-4027-A30E-D82D895A53CC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kern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Çıkış</a:t>
              </a:r>
            </a:p>
          </p:txBody>
        </p:sp>
      </p:grpSp>
      <p:sp>
        <p:nvSpPr>
          <p:cNvPr id="43" name="Dikdörtgen 42">
            <a:extLst>
              <a:ext uri="{FF2B5EF4-FFF2-40B4-BE49-F238E27FC236}">
                <a16:creationId xmlns:a16="http://schemas.microsoft.com/office/drawing/2014/main" id="{141F1DFE-C351-43D7-ABBF-F96878AEA3B8}"/>
              </a:ext>
            </a:extLst>
          </p:cNvPr>
          <p:cNvSpPr/>
          <p:nvPr/>
        </p:nvSpPr>
        <p:spPr>
          <a:xfrm>
            <a:off x="1539388" y="4473600"/>
            <a:ext cx="16660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Birinci Cildi</a:t>
            </a:r>
          </a:p>
        </p:txBody>
      </p:sp>
      <p:cxnSp>
        <p:nvCxnSpPr>
          <p:cNvPr id="45" name="Düz Bağlayıcı 44">
            <a:extLst>
              <a:ext uri="{FF2B5EF4-FFF2-40B4-BE49-F238E27FC236}">
                <a16:creationId xmlns:a16="http://schemas.microsoft.com/office/drawing/2014/main" id="{73B846EB-C79A-4ABF-8C05-A2FD37124B95}"/>
              </a:ext>
            </a:extLst>
          </p:cNvPr>
          <p:cNvCxnSpPr/>
          <p:nvPr/>
        </p:nvCxnSpPr>
        <p:spPr>
          <a:xfrm>
            <a:off x="1487488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ikdörtgen 45">
            <a:extLst>
              <a:ext uri="{FF2B5EF4-FFF2-40B4-BE49-F238E27FC236}">
                <a16:creationId xmlns:a16="http://schemas.microsoft.com/office/drawing/2014/main" id="{FDC97657-FBFD-4240-ADA9-E01BA8E746B3}"/>
              </a:ext>
            </a:extLst>
          </p:cNvPr>
          <p:cNvSpPr/>
          <p:nvPr/>
        </p:nvSpPr>
        <p:spPr>
          <a:xfrm>
            <a:off x="1640788" y="5121204"/>
            <a:ext cx="14932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240 sayfa</a:t>
            </a:r>
            <a:endParaRPr lang="tr-TR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Dikdörtgen 46">
            <a:extLst>
              <a:ext uri="{FF2B5EF4-FFF2-40B4-BE49-F238E27FC236}">
                <a16:creationId xmlns:a16="http://schemas.microsoft.com/office/drawing/2014/main" id="{1B0972ED-EB4C-4CDA-A311-9872C8265E61}"/>
              </a:ext>
            </a:extLst>
          </p:cNvPr>
          <p:cNvSpPr/>
          <p:nvPr/>
        </p:nvSpPr>
        <p:spPr>
          <a:xfrm>
            <a:off x="3805889" y="4473600"/>
            <a:ext cx="15715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İkinci Cildi</a:t>
            </a:r>
          </a:p>
        </p:txBody>
      </p:sp>
      <p:cxnSp>
        <p:nvCxnSpPr>
          <p:cNvPr id="48" name="Düz Bağlayıcı 47">
            <a:extLst>
              <a:ext uri="{FF2B5EF4-FFF2-40B4-BE49-F238E27FC236}">
                <a16:creationId xmlns:a16="http://schemas.microsoft.com/office/drawing/2014/main" id="{D7261D4D-6827-416A-A247-5AC5931A522D}"/>
              </a:ext>
            </a:extLst>
          </p:cNvPr>
          <p:cNvCxnSpPr/>
          <p:nvPr/>
        </p:nvCxnSpPr>
        <p:spPr>
          <a:xfrm>
            <a:off x="3638444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ikdörtgen 48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3791744" y="5121204"/>
            <a:ext cx="14932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254 sayfa</a:t>
            </a:r>
            <a:endParaRPr lang="tr-TR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2CEB2D2E-D35F-4ACF-82A5-DE660AC4671C}"/>
              </a:ext>
            </a:extLst>
          </p:cNvPr>
          <p:cNvSpPr/>
          <p:nvPr/>
        </p:nvSpPr>
        <p:spPr>
          <a:xfrm>
            <a:off x="5744105" y="4484365"/>
            <a:ext cx="184890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Üçüncü Cildi</a:t>
            </a:r>
          </a:p>
        </p:txBody>
      </p:sp>
      <p:cxnSp>
        <p:nvCxnSpPr>
          <p:cNvPr id="51" name="Düz Bağlayıcı 50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5750225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kdörtgen 51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6305334" y="5121204"/>
            <a:ext cx="6896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240</a:t>
            </a:r>
            <a:endParaRPr lang="tr-TR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Dikdörtgen 52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6465101" y="5484689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lang="tr-TR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4" name="Düz Bağlayıcı 53">
            <a:extLst>
              <a:ext uri="{FF2B5EF4-FFF2-40B4-BE49-F238E27FC236}">
                <a16:creationId xmlns:a16="http://schemas.microsoft.com/office/drawing/2014/main" id="{D6A22F9D-66E3-4664-AA93-3E1514BCE86E}"/>
              </a:ext>
            </a:extLst>
          </p:cNvPr>
          <p:cNvCxnSpPr>
            <a:cxnSpLocks/>
          </p:cNvCxnSpPr>
          <p:nvPr/>
        </p:nvCxnSpPr>
        <p:spPr>
          <a:xfrm>
            <a:off x="6096000" y="5959492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Dikdörtgen 55">
            <a:extLst>
              <a:ext uri="{FF2B5EF4-FFF2-40B4-BE49-F238E27FC236}">
                <a16:creationId xmlns:a16="http://schemas.microsoft.com/office/drawing/2014/main" id="{1E8F9B9A-2079-4973-A780-A1C930D18882}"/>
              </a:ext>
            </a:extLst>
          </p:cNvPr>
          <p:cNvSpPr/>
          <p:nvPr/>
        </p:nvSpPr>
        <p:spPr>
          <a:xfrm>
            <a:off x="5942472" y="5597022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tr-TR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Dikdörtgen 57">
            <a:extLst>
              <a:ext uri="{FF2B5EF4-FFF2-40B4-BE49-F238E27FC236}">
                <a16:creationId xmlns:a16="http://schemas.microsoft.com/office/drawing/2014/main" id="{AFC997F1-D1CB-4BC8-BCE1-680C34FFD8EB}"/>
              </a:ext>
            </a:extLst>
          </p:cNvPr>
          <p:cNvSpPr/>
          <p:nvPr/>
        </p:nvSpPr>
        <p:spPr>
          <a:xfrm>
            <a:off x="6309407" y="5959492"/>
            <a:ext cx="14932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260 sayfa</a:t>
            </a:r>
            <a:endParaRPr lang="tr-TR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Dikdörtgen 58">
            <a:extLst>
              <a:ext uri="{FF2B5EF4-FFF2-40B4-BE49-F238E27FC236}">
                <a16:creationId xmlns:a16="http://schemas.microsoft.com/office/drawing/2014/main" id="{ECD21A1A-9C58-4C0E-8021-D059B2B1ADCC}"/>
              </a:ext>
            </a:extLst>
          </p:cNvPr>
          <p:cNvSpPr/>
          <p:nvPr/>
        </p:nvSpPr>
        <p:spPr>
          <a:xfrm>
            <a:off x="8435231" y="4473600"/>
            <a:ext cx="8713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Kitap</a:t>
            </a:r>
          </a:p>
        </p:txBody>
      </p:sp>
      <p:cxnSp>
        <p:nvCxnSpPr>
          <p:cNvPr id="60" name="Düz Bağlayıcı 59">
            <a:extLst>
              <a:ext uri="{FF2B5EF4-FFF2-40B4-BE49-F238E27FC236}">
                <a16:creationId xmlns:a16="http://schemas.microsoft.com/office/drawing/2014/main" id="{A058C06A-49AE-4E23-A8F3-B92B57AD3EE8}"/>
              </a:ext>
            </a:extLst>
          </p:cNvPr>
          <p:cNvCxnSpPr/>
          <p:nvPr/>
        </p:nvCxnSpPr>
        <p:spPr>
          <a:xfrm>
            <a:off x="7970796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Dikdörtgen 60">
            <a:extLst>
              <a:ext uri="{FF2B5EF4-FFF2-40B4-BE49-F238E27FC236}">
                <a16:creationId xmlns:a16="http://schemas.microsoft.com/office/drawing/2014/main" id="{92509338-9CC8-4A13-9D65-A28C243CB8AB}"/>
              </a:ext>
            </a:extLst>
          </p:cNvPr>
          <p:cNvSpPr/>
          <p:nvPr/>
        </p:nvSpPr>
        <p:spPr>
          <a:xfrm>
            <a:off x="8547786" y="5084180"/>
            <a:ext cx="6896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240</a:t>
            </a:r>
            <a:endParaRPr lang="tr-TR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2" name="Dikdörtgen 61">
            <a:extLst>
              <a:ext uri="{FF2B5EF4-FFF2-40B4-BE49-F238E27FC236}">
                <a16:creationId xmlns:a16="http://schemas.microsoft.com/office/drawing/2014/main" id="{D7F4CDCC-D75B-42F4-A085-210BE8DA096E}"/>
              </a:ext>
            </a:extLst>
          </p:cNvPr>
          <p:cNvSpPr/>
          <p:nvPr/>
        </p:nvSpPr>
        <p:spPr>
          <a:xfrm>
            <a:off x="8544418" y="5433994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254</a:t>
            </a:r>
            <a:endParaRPr lang="tr-TR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539DC874-7190-4AF1-ABBA-077554BB0464}"/>
              </a:ext>
            </a:extLst>
          </p:cNvPr>
          <p:cNvSpPr/>
          <p:nvPr/>
        </p:nvSpPr>
        <p:spPr>
          <a:xfrm>
            <a:off x="8544418" y="5801700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260</a:t>
            </a:r>
            <a:endParaRPr lang="tr-TR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4" name="Dikdörtgen 63">
            <a:extLst>
              <a:ext uri="{FF2B5EF4-FFF2-40B4-BE49-F238E27FC236}">
                <a16:creationId xmlns:a16="http://schemas.microsoft.com/office/drawing/2014/main" id="{7D13F347-67A7-45EF-A51B-462DCF4BACFE}"/>
              </a:ext>
            </a:extLst>
          </p:cNvPr>
          <p:cNvSpPr/>
          <p:nvPr/>
        </p:nvSpPr>
        <p:spPr>
          <a:xfrm>
            <a:off x="8523388" y="6258893"/>
            <a:ext cx="14932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754 sayfa</a:t>
            </a:r>
            <a:endParaRPr lang="tr-TR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5" name="Düz Bağlayıcı 64">
            <a:extLst>
              <a:ext uri="{FF2B5EF4-FFF2-40B4-BE49-F238E27FC236}">
                <a16:creationId xmlns:a16="http://schemas.microsoft.com/office/drawing/2014/main" id="{568FC765-FA5B-46E7-9551-70800C4C7FEB}"/>
              </a:ext>
            </a:extLst>
          </p:cNvPr>
          <p:cNvCxnSpPr>
            <a:cxnSpLocks/>
          </p:cNvCxnSpPr>
          <p:nvPr/>
        </p:nvCxnSpPr>
        <p:spPr>
          <a:xfrm>
            <a:off x="8408541" y="6226697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Dikdörtgen 65">
            <a:extLst>
              <a:ext uri="{FF2B5EF4-FFF2-40B4-BE49-F238E27FC236}">
                <a16:creationId xmlns:a16="http://schemas.microsoft.com/office/drawing/2014/main" id="{6CF72D6D-9C0C-48BA-BDAD-A6C256C4BA8C}"/>
              </a:ext>
            </a:extLst>
          </p:cNvPr>
          <p:cNvSpPr/>
          <p:nvPr/>
        </p:nvSpPr>
        <p:spPr>
          <a:xfrm>
            <a:off x="8283300" y="5812674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tr-TR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21220" y="78049"/>
            <a:ext cx="5168402" cy="5232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Toplama İşlemi Problemleri</a:t>
            </a:r>
          </a:p>
        </p:txBody>
      </p:sp>
    </p:spTree>
    <p:extLst>
      <p:ext uri="{BB962C8B-B14F-4D97-AF65-F5344CB8AC3E}">
        <p14:creationId xmlns:p14="http://schemas.microsoft.com/office/powerpoint/2010/main" val="293753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07407E-6 L 2.08333E-7 0.1361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07407E-6 L 2.08333E-7 0.13612 " pathEditMode="relative" rAng="0" ptsTypes="AA">
                                      <p:cBhvr>
                                        <p:cTn id="19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8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49" grpId="0"/>
      <p:bldP spid="50" grpId="0"/>
      <p:bldP spid="52" grpId="0"/>
      <p:bldP spid="53" grpId="0"/>
      <p:bldP spid="56" grpId="0"/>
      <p:bldP spid="58" grpId="0"/>
      <p:bldP spid="59" grpId="0"/>
      <p:bldP spid="61" grpId="0"/>
      <p:bldP spid="62" grpId="0"/>
      <p:bldP spid="63" grpId="0"/>
      <p:bldP spid="64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3937"/>
            </a:gs>
            <a:gs pos="50000">
              <a:srgbClr val="722A28"/>
            </a:gs>
            <a:gs pos="100000">
              <a:srgbClr val="280F0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622688" y="764704"/>
            <a:ext cx="3312368" cy="485015"/>
            <a:chOff x="184085" y="432048"/>
            <a:chExt cx="2425079" cy="485015"/>
          </a:xfrm>
        </p:grpSpPr>
        <p:sp>
          <p:nvSpPr>
            <p:cNvPr id="4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Soru 3</a:t>
              </a:r>
            </a:p>
          </p:txBody>
        </p:sp>
      </p:grpSp>
      <p:sp>
        <p:nvSpPr>
          <p:cNvPr id="7" name="Düz Bağlayıcı 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622688" y="1249719"/>
            <a:ext cx="0" cy="4968552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E8BB74D0-B9FF-48AF-B42E-08F02A93169B}"/>
              </a:ext>
            </a:extLst>
          </p:cNvPr>
          <p:cNvSpPr/>
          <p:nvPr/>
        </p:nvSpPr>
        <p:spPr>
          <a:xfrm>
            <a:off x="732408" y="1484784"/>
            <a:ext cx="97210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Bir ilkokulda 285 kız öğrenci vardır. Erkek öğrenciler, kız öğrencilerden 58 fazladır. Bu ilkokulda kaç öğrenci vardır ?</a:t>
            </a:r>
          </a:p>
        </p:txBody>
      </p:sp>
      <p:grpSp>
        <p:nvGrpSpPr>
          <p:cNvPr id="21" name="Cevap Sütunu">
            <a:extLst>
              <a:ext uri="{FF2B5EF4-FFF2-40B4-BE49-F238E27FC236}">
                <a16:creationId xmlns:a16="http://schemas.microsoft.com/office/drawing/2014/main" id="{8B35D63C-848B-4265-BD3E-7CA3192FFD1F}"/>
              </a:ext>
            </a:extLst>
          </p:cNvPr>
          <p:cNvGrpSpPr/>
          <p:nvPr/>
        </p:nvGrpSpPr>
        <p:grpSpPr>
          <a:xfrm>
            <a:off x="11099088" y="1644726"/>
            <a:ext cx="659864" cy="1362962"/>
            <a:chOff x="10908744" y="4077072"/>
            <a:chExt cx="659864" cy="1362962"/>
          </a:xfrm>
        </p:grpSpPr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064E7A48-D453-47C4-B776-47C856776279}"/>
                </a:ext>
              </a:extLst>
            </p:cNvPr>
            <p:cNvGrpSpPr/>
            <p:nvPr/>
          </p:nvGrpSpPr>
          <p:grpSpPr>
            <a:xfrm rot="5400000">
              <a:off x="10557510" y="4428936"/>
              <a:ext cx="1362962" cy="659234"/>
              <a:chOff x="2923503" y="1474630"/>
              <a:chExt cx="2910631" cy="1262131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3" name="Yuvarlatılmış Dikdörtgen 5">
                <a:extLst>
                  <a:ext uri="{FF2B5EF4-FFF2-40B4-BE49-F238E27FC236}">
                    <a16:creationId xmlns:a16="http://schemas.microsoft.com/office/drawing/2014/main" id="{BFD2810E-4476-4E5C-BCAB-85BCC820EAA2}"/>
                  </a:ext>
                </a:extLst>
              </p:cNvPr>
              <p:cNvSpPr/>
              <p:nvPr/>
            </p:nvSpPr>
            <p:spPr>
              <a:xfrm>
                <a:off x="2923503" y="1474630"/>
                <a:ext cx="2897746" cy="1262126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5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Yuvarlatılmış Dikdörtgen 6">
                <a:extLst>
                  <a:ext uri="{FF2B5EF4-FFF2-40B4-BE49-F238E27FC236}">
                    <a16:creationId xmlns:a16="http://schemas.microsoft.com/office/drawing/2014/main" id="{50B7EF03-759F-4059-90DE-0A7898D5D118}"/>
                  </a:ext>
                </a:extLst>
              </p:cNvPr>
              <p:cNvSpPr/>
              <p:nvPr/>
            </p:nvSpPr>
            <p:spPr>
              <a:xfrm>
                <a:off x="5230122" y="1474632"/>
                <a:ext cx="604012" cy="1262129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0" name="Dikdörtgen 19">
              <a:extLst>
                <a:ext uri="{FF2B5EF4-FFF2-40B4-BE49-F238E27FC236}">
                  <a16:creationId xmlns:a16="http://schemas.microsoft.com/office/drawing/2014/main" id="{E3398624-1C9E-4D31-A20C-B1C8AC2BB6CB}"/>
                </a:ext>
              </a:extLst>
            </p:cNvPr>
            <p:cNvSpPr/>
            <p:nvPr/>
          </p:nvSpPr>
          <p:spPr>
            <a:xfrm>
              <a:off x="10908744" y="4155468"/>
              <a:ext cx="62228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5400" b="1" i="0" u="none" strike="noStrike" kern="1200" cap="none" spc="0" normalizeH="0" baseline="0" noProof="0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C0504D"/>
                    </a:outerShdw>
                  </a:effectLst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</p:grpSp>
      <p:sp>
        <p:nvSpPr>
          <p:cNvPr id="15" name="Akış Çizelgesi: Depolanmış Veri 14">
            <a:extLst>
              <a:ext uri="{FF2B5EF4-FFF2-40B4-BE49-F238E27FC236}">
                <a16:creationId xmlns:a16="http://schemas.microsoft.com/office/drawing/2014/main" id="{728E6420-D353-4DCC-954B-BE9C5EF645F1}"/>
              </a:ext>
            </a:extLst>
          </p:cNvPr>
          <p:cNvSpPr/>
          <p:nvPr/>
        </p:nvSpPr>
        <p:spPr>
          <a:xfrm rot="5400000">
            <a:off x="10626267" y="1636114"/>
            <a:ext cx="1605507" cy="761511"/>
          </a:xfrm>
          <a:prstGeom prst="flowChartOnlineStorage">
            <a:avLst/>
          </a:prstGeom>
          <a:solidFill>
            <a:srgbClr val="431917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Cevap">
            <a:extLst>
              <a:ext uri="{FF2B5EF4-FFF2-40B4-BE49-F238E27FC236}">
                <a16:creationId xmlns:a16="http://schemas.microsoft.com/office/drawing/2014/main" id="{CE76CEAE-08A6-4F7B-9891-B213929D0061}"/>
              </a:ext>
            </a:extLst>
          </p:cNvPr>
          <p:cNvGrpSpPr/>
          <p:nvPr/>
        </p:nvGrpSpPr>
        <p:grpSpPr>
          <a:xfrm>
            <a:off x="10879566" y="705425"/>
            <a:ext cx="1060699" cy="485015"/>
            <a:chOff x="184085" y="432048"/>
            <a:chExt cx="2425079" cy="485015"/>
          </a:xfrm>
        </p:grpSpPr>
        <p:sp>
          <p:nvSpPr>
            <p:cNvPr id="10" name="Dikdörtgen: Yuvarlatılmış Çapraz Köşeler 9">
              <a:extLst>
                <a:ext uri="{FF2B5EF4-FFF2-40B4-BE49-F238E27FC236}">
                  <a16:creationId xmlns:a16="http://schemas.microsoft.com/office/drawing/2014/main" id="{9F8E8E6F-D010-460D-9DF7-0D4B2654C60B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Dikdörtgen: Yuvarlatılmış Çapraz Köşeler 4">
              <a:extLst>
                <a:ext uri="{FF2B5EF4-FFF2-40B4-BE49-F238E27FC236}">
                  <a16:creationId xmlns:a16="http://schemas.microsoft.com/office/drawing/2014/main" id="{4333BD68-3458-470C-BC8A-8F4D2382A94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Cevap</a:t>
              </a:r>
            </a:p>
          </p:txBody>
        </p:sp>
      </p:grpSp>
      <p:grpSp>
        <p:nvGrpSpPr>
          <p:cNvPr id="22" name="Çözümü Göster">
            <a:extLst>
              <a:ext uri="{FF2B5EF4-FFF2-40B4-BE49-F238E27FC236}">
                <a16:creationId xmlns:a16="http://schemas.microsoft.com/office/drawing/2014/main" id="{D60156B9-98B3-4F89-B3F0-574882328800}"/>
              </a:ext>
            </a:extLst>
          </p:cNvPr>
          <p:cNvGrpSpPr/>
          <p:nvPr/>
        </p:nvGrpSpPr>
        <p:grpSpPr>
          <a:xfrm>
            <a:off x="10741684" y="4152124"/>
            <a:ext cx="1348252" cy="642952"/>
            <a:chOff x="184085" y="432048"/>
            <a:chExt cx="2425079" cy="485015"/>
          </a:xfrm>
        </p:grpSpPr>
        <p:sp>
          <p:nvSpPr>
            <p:cNvPr id="23" name="Dikdörtgen: Yuvarlatılmış Çapraz Köşeler 22">
              <a:extLst>
                <a:ext uri="{FF2B5EF4-FFF2-40B4-BE49-F238E27FC236}">
                  <a16:creationId xmlns:a16="http://schemas.microsoft.com/office/drawing/2014/main" id="{E8F502EF-A90E-4901-B510-E72A4D84316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Dikdörtgen: Yuvarlatılmış Çapraz Köşeler 4">
              <a:extLst>
                <a:ext uri="{FF2B5EF4-FFF2-40B4-BE49-F238E27FC236}">
                  <a16:creationId xmlns:a16="http://schemas.microsoft.com/office/drawing/2014/main" id="{0C739F12-19EB-4F68-BA83-E69982D0ED1E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Çözümü Göster</a:t>
              </a: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6C25FC68-294E-4396-920D-95B976B4C3AF}"/>
              </a:ext>
            </a:extLst>
          </p:cNvPr>
          <p:cNvSpPr/>
          <p:nvPr/>
        </p:nvSpPr>
        <p:spPr>
          <a:xfrm>
            <a:off x="1749652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4E476D65-404A-4182-B72F-CCE316974DCF}"/>
              </a:ext>
            </a:extLst>
          </p:cNvPr>
          <p:cNvSpPr/>
          <p:nvPr/>
        </p:nvSpPr>
        <p:spPr>
          <a:xfrm>
            <a:off x="2460632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4DCE87-DC35-4953-B14A-7E7B0E59AC1C}"/>
              </a:ext>
            </a:extLst>
          </p:cNvPr>
          <p:cNvSpPr/>
          <p:nvPr/>
        </p:nvSpPr>
        <p:spPr>
          <a:xfrm>
            <a:off x="4261761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63F35821-F204-41BA-866D-C33C651062A0}"/>
              </a:ext>
            </a:extLst>
          </p:cNvPr>
          <p:cNvSpPr/>
          <p:nvPr/>
        </p:nvSpPr>
        <p:spPr>
          <a:xfrm>
            <a:off x="4972741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F6C63A3-4CE2-442B-A86C-BC5638068C62}"/>
              </a:ext>
            </a:extLst>
          </p:cNvPr>
          <p:cNvSpPr/>
          <p:nvPr/>
        </p:nvSpPr>
        <p:spPr>
          <a:xfrm>
            <a:off x="6762456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3FE63BF4-7F10-4869-AF01-F5C783E4FBD9}"/>
              </a:ext>
            </a:extLst>
          </p:cNvPr>
          <p:cNvSpPr/>
          <p:nvPr/>
        </p:nvSpPr>
        <p:spPr>
          <a:xfrm>
            <a:off x="7473437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343</a:t>
            </a:r>
          </a:p>
        </p:txBody>
      </p:sp>
      <p:sp>
        <p:nvSpPr>
          <p:cNvPr id="33" name="Düz Bağlayıcı 32">
            <a:extLst>
              <a:ext uri="{FF2B5EF4-FFF2-40B4-BE49-F238E27FC236}">
                <a16:creationId xmlns:a16="http://schemas.microsoft.com/office/drawing/2014/main" id="{5246203E-088A-4670-8CD8-1B15BAAFBCB8}"/>
              </a:ext>
            </a:extLst>
          </p:cNvPr>
          <p:cNvSpPr/>
          <p:nvPr/>
        </p:nvSpPr>
        <p:spPr>
          <a:xfrm flipH="1">
            <a:off x="10685109" y="980940"/>
            <a:ext cx="0" cy="5688420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4" name="Çözüm">
            <a:extLst>
              <a:ext uri="{FF2B5EF4-FFF2-40B4-BE49-F238E27FC236}">
                <a16:creationId xmlns:a16="http://schemas.microsoft.com/office/drawing/2014/main" id="{8A8E08AA-7D38-41F6-84D8-4E61D6369E6B}"/>
              </a:ext>
            </a:extLst>
          </p:cNvPr>
          <p:cNvGrpSpPr/>
          <p:nvPr/>
        </p:nvGrpSpPr>
        <p:grpSpPr>
          <a:xfrm>
            <a:off x="655027" y="3825150"/>
            <a:ext cx="3312368" cy="485015"/>
            <a:chOff x="184085" y="432048"/>
            <a:chExt cx="2425079" cy="485015"/>
          </a:xfrm>
        </p:grpSpPr>
        <p:sp>
          <p:nvSpPr>
            <p:cNvPr id="35" name="Dikdörtgen: Yuvarlatılmış Çapraz Köşeler 34">
              <a:extLst>
                <a:ext uri="{FF2B5EF4-FFF2-40B4-BE49-F238E27FC236}">
                  <a16:creationId xmlns:a16="http://schemas.microsoft.com/office/drawing/2014/main" id="{8F5608B8-AA91-4FF0-9C29-540F9D28DC93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Dikdörtgen: Yuvarlatılmış Çapraz Köşeler 4">
              <a:extLst>
                <a:ext uri="{FF2B5EF4-FFF2-40B4-BE49-F238E27FC236}">
                  <a16:creationId xmlns:a16="http://schemas.microsoft.com/office/drawing/2014/main" id="{4F85800C-4E55-4ACC-8B8E-9A62EA2806F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</a:t>
              </a:r>
            </a:p>
          </p:txBody>
        </p:sp>
      </p:grpSp>
      <p:grpSp>
        <p:nvGrpSpPr>
          <p:cNvPr id="37" name="Diğer Soru">
            <a:extLst>
              <a:ext uri="{FF2B5EF4-FFF2-40B4-BE49-F238E27FC236}">
                <a16:creationId xmlns:a16="http://schemas.microsoft.com/office/drawing/2014/main" id="{D2331BD4-BD89-44E5-8B91-7A45967F6910}"/>
              </a:ext>
            </a:extLst>
          </p:cNvPr>
          <p:cNvGrpSpPr/>
          <p:nvPr/>
        </p:nvGrpSpPr>
        <p:grpSpPr>
          <a:xfrm>
            <a:off x="10741685" y="4934042"/>
            <a:ext cx="1348252" cy="485015"/>
            <a:chOff x="184085" y="432048"/>
            <a:chExt cx="2425079" cy="485015"/>
          </a:xfrm>
        </p:grpSpPr>
        <p:sp>
          <p:nvSpPr>
            <p:cNvPr id="38" name="Dikdörtgen: Yuvarlatılmış Çapraz Köşeler 37">
              <a:extLst>
                <a:ext uri="{FF2B5EF4-FFF2-40B4-BE49-F238E27FC236}">
                  <a16:creationId xmlns:a16="http://schemas.microsoft.com/office/drawing/2014/main" id="{CB1FD48D-8CEE-4F8C-9540-C18698640A5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9" name="Dikdörtgen: Yuvarlatılmış Çapraz Köşeler 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E733A0E-CB20-412B-B1AB-4BA23EDB9A6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Diğer Soru</a:t>
              </a:r>
            </a:p>
          </p:txBody>
        </p:sp>
      </p:grpSp>
      <p:grpSp>
        <p:nvGrpSpPr>
          <p:cNvPr id="40" name="Çıkış">
            <a:extLst>
              <a:ext uri="{FF2B5EF4-FFF2-40B4-BE49-F238E27FC236}">
                <a16:creationId xmlns:a16="http://schemas.microsoft.com/office/drawing/2014/main" id="{F89BACF5-58CA-4341-98F5-159693C508CC}"/>
              </a:ext>
            </a:extLst>
          </p:cNvPr>
          <p:cNvGrpSpPr/>
          <p:nvPr/>
        </p:nvGrpSpPr>
        <p:grpSpPr>
          <a:xfrm>
            <a:off x="10741684" y="5559193"/>
            <a:ext cx="1348249" cy="485015"/>
            <a:chOff x="184085" y="432048"/>
            <a:chExt cx="2425079" cy="485015"/>
          </a:xfrm>
        </p:grpSpPr>
        <p:sp>
          <p:nvSpPr>
            <p:cNvPr id="41" name="Dikdörtgen: Yuvarlatılmış Çapraz Köşeler 40">
              <a:extLst>
                <a:ext uri="{FF2B5EF4-FFF2-40B4-BE49-F238E27FC236}">
                  <a16:creationId xmlns:a16="http://schemas.microsoft.com/office/drawing/2014/main" id="{049C51F2-B5DE-4157-823B-E441D729A240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Dikdörtgen: Yuvarlatılmış Çapraz Köşeler 4">
              <a:hlinkClick r:id="" action="ppaction://hlinkshowjump?jump=lastslide"/>
              <a:extLst>
                <a:ext uri="{FF2B5EF4-FFF2-40B4-BE49-F238E27FC236}">
                  <a16:creationId xmlns:a16="http://schemas.microsoft.com/office/drawing/2014/main" id="{44E6B737-33E6-4027-A30E-D82D895A53CC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Çıkış</a:t>
              </a:r>
            </a:p>
          </p:txBody>
        </p:sp>
      </p:grpSp>
      <p:sp>
        <p:nvSpPr>
          <p:cNvPr id="43" name="Dikdörtgen 42">
            <a:extLst>
              <a:ext uri="{FF2B5EF4-FFF2-40B4-BE49-F238E27FC236}">
                <a16:creationId xmlns:a16="http://schemas.microsoft.com/office/drawing/2014/main" id="{141F1DFE-C351-43D7-ABBF-F96878AEA3B8}"/>
              </a:ext>
            </a:extLst>
          </p:cNvPr>
          <p:cNvSpPr/>
          <p:nvPr/>
        </p:nvSpPr>
        <p:spPr>
          <a:xfrm>
            <a:off x="1370146" y="4473600"/>
            <a:ext cx="20045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Kız öğrenciler</a:t>
            </a:r>
          </a:p>
        </p:txBody>
      </p:sp>
      <p:cxnSp>
        <p:nvCxnSpPr>
          <p:cNvPr id="45" name="Düz Bağlayıcı 44">
            <a:extLst>
              <a:ext uri="{FF2B5EF4-FFF2-40B4-BE49-F238E27FC236}">
                <a16:creationId xmlns:a16="http://schemas.microsoft.com/office/drawing/2014/main" id="{73B846EB-C79A-4ABF-8C05-A2FD37124B95}"/>
              </a:ext>
            </a:extLst>
          </p:cNvPr>
          <p:cNvCxnSpPr/>
          <p:nvPr/>
        </p:nvCxnSpPr>
        <p:spPr>
          <a:xfrm>
            <a:off x="1487488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ikdörtgen 45">
            <a:extLst>
              <a:ext uri="{FF2B5EF4-FFF2-40B4-BE49-F238E27FC236}">
                <a16:creationId xmlns:a16="http://schemas.microsoft.com/office/drawing/2014/main" id="{FDC97657-FBFD-4240-ADA9-E01BA8E746B3}"/>
              </a:ext>
            </a:extLst>
          </p:cNvPr>
          <p:cNvSpPr/>
          <p:nvPr/>
        </p:nvSpPr>
        <p:spPr>
          <a:xfrm>
            <a:off x="2042597" y="5121204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285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Dikdörtgen 46">
            <a:extLst>
              <a:ext uri="{FF2B5EF4-FFF2-40B4-BE49-F238E27FC236}">
                <a16:creationId xmlns:a16="http://schemas.microsoft.com/office/drawing/2014/main" id="{1B0972ED-EB4C-4CDA-A311-9872C8265E61}"/>
              </a:ext>
            </a:extLst>
          </p:cNvPr>
          <p:cNvSpPr/>
          <p:nvPr/>
        </p:nvSpPr>
        <p:spPr>
          <a:xfrm>
            <a:off x="3800692" y="4473600"/>
            <a:ext cx="23673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Erkek öğrenciler</a:t>
            </a:r>
          </a:p>
        </p:txBody>
      </p:sp>
      <p:cxnSp>
        <p:nvCxnSpPr>
          <p:cNvPr id="48" name="Düz Bağlayıcı 47">
            <a:extLst>
              <a:ext uri="{FF2B5EF4-FFF2-40B4-BE49-F238E27FC236}">
                <a16:creationId xmlns:a16="http://schemas.microsoft.com/office/drawing/2014/main" id="{D7261D4D-6827-416A-A247-5AC5931A522D}"/>
              </a:ext>
            </a:extLst>
          </p:cNvPr>
          <p:cNvCxnSpPr/>
          <p:nvPr/>
        </p:nvCxnSpPr>
        <p:spPr>
          <a:xfrm>
            <a:off x="4031110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ikdörtgen 48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586218" y="5121204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285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2CEB2D2E-D35F-4ACF-82A5-DE660AC4671C}"/>
              </a:ext>
            </a:extLst>
          </p:cNvPr>
          <p:cNvSpPr/>
          <p:nvPr/>
        </p:nvSpPr>
        <p:spPr>
          <a:xfrm>
            <a:off x="6532507" y="4484365"/>
            <a:ext cx="22997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 Öğrenci</a:t>
            </a:r>
          </a:p>
        </p:txBody>
      </p:sp>
      <p:cxnSp>
        <p:nvCxnSpPr>
          <p:cNvPr id="51" name="Düz Bağlayıcı 50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6764072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kdörtgen 51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7319181" y="5121204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285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Dikdörtgen 52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7325763" y="5484689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343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Düz Bağlayıcı 53">
            <a:extLst>
              <a:ext uri="{FF2B5EF4-FFF2-40B4-BE49-F238E27FC236}">
                <a16:creationId xmlns:a16="http://schemas.microsoft.com/office/drawing/2014/main" id="{D6A22F9D-66E3-4664-AA93-3E1514BCE86E}"/>
              </a:ext>
            </a:extLst>
          </p:cNvPr>
          <p:cNvCxnSpPr>
            <a:cxnSpLocks/>
          </p:cNvCxnSpPr>
          <p:nvPr/>
        </p:nvCxnSpPr>
        <p:spPr>
          <a:xfrm>
            <a:off x="7181855" y="5959492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Dikdörtgen 55">
            <a:extLst>
              <a:ext uri="{FF2B5EF4-FFF2-40B4-BE49-F238E27FC236}">
                <a16:creationId xmlns:a16="http://schemas.microsoft.com/office/drawing/2014/main" id="{1E8F9B9A-2079-4973-A780-A1C930D18882}"/>
              </a:ext>
            </a:extLst>
          </p:cNvPr>
          <p:cNvSpPr/>
          <p:nvPr/>
        </p:nvSpPr>
        <p:spPr>
          <a:xfrm>
            <a:off x="6956319" y="5597022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Dikdörtgen 57">
            <a:extLst>
              <a:ext uri="{FF2B5EF4-FFF2-40B4-BE49-F238E27FC236}">
                <a16:creationId xmlns:a16="http://schemas.microsoft.com/office/drawing/2014/main" id="{AFC997F1-D1CB-4BC8-BCE1-680C34FFD8EB}"/>
              </a:ext>
            </a:extLst>
          </p:cNvPr>
          <p:cNvSpPr/>
          <p:nvPr/>
        </p:nvSpPr>
        <p:spPr>
          <a:xfrm>
            <a:off x="7312600" y="5946354"/>
            <a:ext cx="6896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5" name="Düz Bağlayıcı 64">
            <a:extLst>
              <a:ext uri="{FF2B5EF4-FFF2-40B4-BE49-F238E27FC236}">
                <a16:creationId xmlns:a16="http://schemas.microsoft.com/office/drawing/2014/main" id="{568FC765-FA5B-46E7-9551-70800C4C7FEB}"/>
              </a:ext>
            </a:extLst>
          </p:cNvPr>
          <p:cNvCxnSpPr>
            <a:cxnSpLocks/>
          </p:cNvCxnSpPr>
          <p:nvPr/>
        </p:nvCxnSpPr>
        <p:spPr>
          <a:xfrm>
            <a:off x="4488460" y="5937547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Dikdörtgen 65">
            <a:extLst>
              <a:ext uri="{FF2B5EF4-FFF2-40B4-BE49-F238E27FC236}">
                <a16:creationId xmlns:a16="http://schemas.microsoft.com/office/drawing/2014/main" id="{6CF72D6D-9C0C-48BA-BDAD-A6C256C4BA8C}"/>
              </a:ext>
            </a:extLst>
          </p:cNvPr>
          <p:cNvSpPr/>
          <p:nvPr/>
        </p:nvSpPr>
        <p:spPr>
          <a:xfrm>
            <a:off x="4363219" y="5523524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21220" y="78049"/>
            <a:ext cx="5168402" cy="5232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Toplama İşlemi Problemleri</a:t>
            </a:r>
          </a:p>
        </p:txBody>
      </p:sp>
      <p:sp>
        <p:nvSpPr>
          <p:cNvPr id="57" name="Dikdörtgen 56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754876" y="5474395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Dikdörtgen 66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589459" y="6119250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343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63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7 L 2.08333E-7 0.136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7 L 2.08333E-7 0.13611 " pathEditMode="relative" rAng="0" ptsTypes="AA">
                                      <p:cBhvr>
                                        <p:cTn id="19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49" grpId="0"/>
      <p:bldP spid="50" grpId="0"/>
      <p:bldP spid="52" grpId="0"/>
      <p:bldP spid="53" grpId="0"/>
      <p:bldP spid="56" grpId="0"/>
      <p:bldP spid="58" grpId="0"/>
      <p:bldP spid="66" grpId="0"/>
      <p:bldP spid="57" grpId="0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3937"/>
            </a:gs>
            <a:gs pos="50000">
              <a:srgbClr val="722A28"/>
            </a:gs>
            <a:gs pos="100000">
              <a:srgbClr val="280F0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622688" y="764704"/>
            <a:ext cx="3312368" cy="485015"/>
            <a:chOff x="184085" y="432048"/>
            <a:chExt cx="2425079" cy="485015"/>
          </a:xfrm>
        </p:grpSpPr>
        <p:sp>
          <p:nvSpPr>
            <p:cNvPr id="4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Soru 4</a:t>
              </a:r>
            </a:p>
          </p:txBody>
        </p:sp>
      </p:grpSp>
      <p:sp>
        <p:nvSpPr>
          <p:cNvPr id="7" name="Düz Bağlayıcı 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622688" y="1249719"/>
            <a:ext cx="0" cy="4968552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E8BB74D0-B9FF-48AF-B42E-08F02A93169B}"/>
              </a:ext>
            </a:extLst>
          </p:cNvPr>
          <p:cNvSpPr/>
          <p:nvPr/>
        </p:nvSpPr>
        <p:spPr>
          <a:xfrm>
            <a:off x="732408" y="1484784"/>
            <a:ext cx="97210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Ankara’dan İstanbul’a giden trendeki yolculardan ilk durakta 249 kişi inince trende 489 kişi kaldı. Trende kaç yolcu vardı 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1" name="Cevap Sütunu">
            <a:extLst>
              <a:ext uri="{FF2B5EF4-FFF2-40B4-BE49-F238E27FC236}">
                <a16:creationId xmlns:a16="http://schemas.microsoft.com/office/drawing/2014/main" id="{8B35D63C-848B-4265-BD3E-7CA3192FFD1F}"/>
              </a:ext>
            </a:extLst>
          </p:cNvPr>
          <p:cNvGrpSpPr/>
          <p:nvPr/>
        </p:nvGrpSpPr>
        <p:grpSpPr>
          <a:xfrm>
            <a:off x="11107269" y="1595627"/>
            <a:ext cx="659234" cy="1362962"/>
            <a:chOff x="10909374" y="4077072"/>
            <a:chExt cx="659234" cy="1362962"/>
          </a:xfrm>
        </p:grpSpPr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064E7A48-D453-47C4-B776-47C856776279}"/>
                </a:ext>
              </a:extLst>
            </p:cNvPr>
            <p:cNvGrpSpPr/>
            <p:nvPr/>
          </p:nvGrpSpPr>
          <p:grpSpPr>
            <a:xfrm rot="5400000">
              <a:off x="10557510" y="4428936"/>
              <a:ext cx="1362962" cy="659234"/>
              <a:chOff x="2923503" y="1474630"/>
              <a:chExt cx="2910631" cy="1262131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3" name="Yuvarlatılmış Dikdörtgen 5">
                <a:extLst>
                  <a:ext uri="{FF2B5EF4-FFF2-40B4-BE49-F238E27FC236}">
                    <a16:creationId xmlns:a16="http://schemas.microsoft.com/office/drawing/2014/main" id="{BFD2810E-4476-4E5C-BCAB-85BCC820EAA2}"/>
                  </a:ext>
                </a:extLst>
              </p:cNvPr>
              <p:cNvSpPr/>
              <p:nvPr/>
            </p:nvSpPr>
            <p:spPr>
              <a:xfrm>
                <a:off x="2923503" y="1474630"/>
                <a:ext cx="2897746" cy="1262126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5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Yuvarlatılmış Dikdörtgen 6">
                <a:extLst>
                  <a:ext uri="{FF2B5EF4-FFF2-40B4-BE49-F238E27FC236}">
                    <a16:creationId xmlns:a16="http://schemas.microsoft.com/office/drawing/2014/main" id="{50B7EF03-759F-4059-90DE-0A7898D5D118}"/>
                  </a:ext>
                </a:extLst>
              </p:cNvPr>
              <p:cNvSpPr/>
              <p:nvPr/>
            </p:nvSpPr>
            <p:spPr>
              <a:xfrm>
                <a:off x="5230122" y="1474632"/>
                <a:ext cx="604012" cy="1262129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0" name="Dikdörtgen 19">
              <a:extLst>
                <a:ext uri="{FF2B5EF4-FFF2-40B4-BE49-F238E27FC236}">
                  <a16:creationId xmlns:a16="http://schemas.microsoft.com/office/drawing/2014/main" id="{E3398624-1C9E-4D31-A20C-B1C8AC2BB6CB}"/>
                </a:ext>
              </a:extLst>
            </p:cNvPr>
            <p:cNvSpPr/>
            <p:nvPr/>
          </p:nvSpPr>
          <p:spPr>
            <a:xfrm>
              <a:off x="10944811" y="4155468"/>
              <a:ext cx="55015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5400" b="1" i="0" u="none" strike="noStrike" kern="1200" cap="none" spc="0" normalizeH="0" baseline="0" noProof="0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C0504D"/>
                    </a:outerShdw>
                  </a:effectLst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</p:grpSp>
      <p:sp>
        <p:nvSpPr>
          <p:cNvPr id="15" name="Akış Çizelgesi: Depolanmış Veri 14">
            <a:extLst>
              <a:ext uri="{FF2B5EF4-FFF2-40B4-BE49-F238E27FC236}">
                <a16:creationId xmlns:a16="http://schemas.microsoft.com/office/drawing/2014/main" id="{728E6420-D353-4DCC-954B-BE9C5EF645F1}"/>
              </a:ext>
            </a:extLst>
          </p:cNvPr>
          <p:cNvSpPr/>
          <p:nvPr/>
        </p:nvSpPr>
        <p:spPr>
          <a:xfrm rot="5400000">
            <a:off x="10626267" y="1636114"/>
            <a:ext cx="1605507" cy="761511"/>
          </a:xfrm>
          <a:prstGeom prst="flowChartOnlineStorage">
            <a:avLst/>
          </a:prstGeom>
          <a:solidFill>
            <a:srgbClr val="431917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Cevap">
            <a:extLst>
              <a:ext uri="{FF2B5EF4-FFF2-40B4-BE49-F238E27FC236}">
                <a16:creationId xmlns:a16="http://schemas.microsoft.com/office/drawing/2014/main" id="{CE76CEAE-08A6-4F7B-9891-B213929D0061}"/>
              </a:ext>
            </a:extLst>
          </p:cNvPr>
          <p:cNvGrpSpPr/>
          <p:nvPr/>
        </p:nvGrpSpPr>
        <p:grpSpPr>
          <a:xfrm>
            <a:off x="10879566" y="705425"/>
            <a:ext cx="1060699" cy="485015"/>
            <a:chOff x="184085" y="432048"/>
            <a:chExt cx="2425079" cy="485015"/>
          </a:xfrm>
        </p:grpSpPr>
        <p:sp>
          <p:nvSpPr>
            <p:cNvPr id="10" name="Dikdörtgen: Yuvarlatılmış Çapraz Köşeler 9">
              <a:extLst>
                <a:ext uri="{FF2B5EF4-FFF2-40B4-BE49-F238E27FC236}">
                  <a16:creationId xmlns:a16="http://schemas.microsoft.com/office/drawing/2014/main" id="{9F8E8E6F-D010-460D-9DF7-0D4B2654C60B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Dikdörtgen: Yuvarlatılmış Çapraz Köşeler 4">
              <a:extLst>
                <a:ext uri="{FF2B5EF4-FFF2-40B4-BE49-F238E27FC236}">
                  <a16:creationId xmlns:a16="http://schemas.microsoft.com/office/drawing/2014/main" id="{4333BD68-3458-470C-BC8A-8F4D2382A94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Cevap</a:t>
              </a:r>
            </a:p>
          </p:txBody>
        </p:sp>
      </p:grpSp>
      <p:grpSp>
        <p:nvGrpSpPr>
          <p:cNvPr id="22" name="Çözümü Göster">
            <a:extLst>
              <a:ext uri="{FF2B5EF4-FFF2-40B4-BE49-F238E27FC236}">
                <a16:creationId xmlns:a16="http://schemas.microsoft.com/office/drawing/2014/main" id="{D60156B9-98B3-4F89-B3F0-574882328800}"/>
              </a:ext>
            </a:extLst>
          </p:cNvPr>
          <p:cNvGrpSpPr/>
          <p:nvPr/>
        </p:nvGrpSpPr>
        <p:grpSpPr>
          <a:xfrm>
            <a:off x="10741684" y="4152124"/>
            <a:ext cx="1348252" cy="642952"/>
            <a:chOff x="184085" y="432048"/>
            <a:chExt cx="2425079" cy="485015"/>
          </a:xfrm>
        </p:grpSpPr>
        <p:sp>
          <p:nvSpPr>
            <p:cNvPr id="23" name="Dikdörtgen: Yuvarlatılmış Çapraz Köşeler 22">
              <a:extLst>
                <a:ext uri="{FF2B5EF4-FFF2-40B4-BE49-F238E27FC236}">
                  <a16:creationId xmlns:a16="http://schemas.microsoft.com/office/drawing/2014/main" id="{E8F502EF-A90E-4901-B510-E72A4D84316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Dikdörtgen: Yuvarlatılmış Çapraz Köşeler 4">
              <a:extLst>
                <a:ext uri="{FF2B5EF4-FFF2-40B4-BE49-F238E27FC236}">
                  <a16:creationId xmlns:a16="http://schemas.microsoft.com/office/drawing/2014/main" id="{0C739F12-19EB-4F68-BA83-E69982D0ED1E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Çözümü Göster</a:t>
              </a: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6C25FC68-294E-4396-920D-95B976B4C3AF}"/>
              </a:ext>
            </a:extLst>
          </p:cNvPr>
          <p:cNvSpPr/>
          <p:nvPr/>
        </p:nvSpPr>
        <p:spPr>
          <a:xfrm>
            <a:off x="1749652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4E476D65-404A-4182-B72F-CCE316974DCF}"/>
              </a:ext>
            </a:extLst>
          </p:cNvPr>
          <p:cNvSpPr/>
          <p:nvPr/>
        </p:nvSpPr>
        <p:spPr>
          <a:xfrm>
            <a:off x="2460633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638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4DCE87-DC35-4953-B14A-7E7B0E59AC1C}"/>
              </a:ext>
            </a:extLst>
          </p:cNvPr>
          <p:cNvSpPr/>
          <p:nvPr/>
        </p:nvSpPr>
        <p:spPr>
          <a:xfrm>
            <a:off x="4261761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63F35821-F204-41BA-866D-C33C651062A0}"/>
              </a:ext>
            </a:extLst>
          </p:cNvPr>
          <p:cNvSpPr/>
          <p:nvPr/>
        </p:nvSpPr>
        <p:spPr>
          <a:xfrm>
            <a:off x="4972742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F6C63A3-4CE2-442B-A86C-BC5638068C62}"/>
              </a:ext>
            </a:extLst>
          </p:cNvPr>
          <p:cNvSpPr/>
          <p:nvPr/>
        </p:nvSpPr>
        <p:spPr>
          <a:xfrm>
            <a:off x="6762456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3FE63BF4-7F10-4869-AF01-F5C783E4FBD9}"/>
              </a:ext>
            </a:extLst>
          </p:cNvPr>
          <p:cNvSpPr/>
          <p:nvPr/>
        </p:nvSpPr>
        <p:spPr>
          <a:xfrm>
            <a:off x="7473438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738</a:t>
            </a:r>
          </a:p>
        </p:txBody>
      </p:sp>
      <p:sp>
        <p:nvSpPr>
          <p:cNvPr id="33" name="Düz Bağlayıcı 32">
            <a:extLst>
              <a:ext uri="{FF2B5EF4-FFF2-40B4-BE49-F238E27FC236}">
                <a16:creationId xmlns:a16="http://schemas.microsoft.com/office/drawing/2014/main" id="{5246203E-088A-4670-8CD8-1B15BAAFBCB8}"/>
              </a:ext>
            </a:extLst>
          </p:cNvPr>
          <p:cNvSpPr/>
          <p:nvPr/>
        </p:nvSpPr>
        <p:spPr>
          <a:xfrm flipH="1">
            <a:off x="10685109" y="980940"/>
            <a:ext cx="0" cy="5688420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4" name="Çözüm">
            <a:extLst>
              <a:ext uri="{FF2B5EF4-FFF2-40B4-BE49-F238E27FC236}">
                <a16:creationId xmlns:a16="http://schemas.microsoft.com/office/drawing/2014/main" id="{8A8E08AA-7D38-41F6-84D8-4E61D6369E6B}"/>
              </a:ext>
            </a:extLst>
          </p:cNvPr>
          <p:cNvGrpSpPr/>
          <p:nvPr/>
        </p:nvGrpSpPr>
        <p:grpSpPr>
          <a:xfrm>
            <a:off x="655027" y="3825150"/>
            <a:ext cx="3312368" cy="485015"/>
            <a:chOff x="184085" y="432048"/>
            <a:chExt cx="2425079" cy="485015"/>
          </a:xfrm>
        </p:grpSpPr>
        <p:sp>
          <p:nvSpPr>
            <p:cNvPr id="35" name="Dikdörtgen: Yuvarlatılmış Çapraz Köşeler 34">
              <a:extLst>
                <a:ext uri="{FF2B5EF4-FFF2-40B4-BE49-F238E27FC236}">
                  <a16:creationId xmlns:a16="http://schemas.microsoft.com/office/drawing/2014/main" id="{8F5608B8-AA91-4FF0-9C29-540F9D28DC93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Dikdörtgen: Yuvarlatılmış Çapraz Köşeler 4">
              <a:extLst>
                <a:ext uri="{FF2B5EF4-FFF2-40B4-BE49-F238E27FC236}">
                  <a16:creationId xmlns:a16="http://schemas.microsoft.com/office/drawing/2014/main" id="{4F85800C-4E55-4ACC-8B8E-9A62EA2806F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</a:t>
              </a:r>
            </a:p>
          </p:txBody>
        </p:sp>
      </p:grpSp>
      <p:grpSp>
        <p:nvGrpSpPr>
          <p:cNvPr id="37" name="Diğer Soru">
            <a:extLst>
              <a:ext uri="{FF2B5EF4-FFF2-40B4-BE49-F238E27FC236}">
                <a16:creationId xmlns:a16="http://schemas.microsoft.com/office/drawing/2014/main" id="{D2331BD4-BD89-44E5-8B91-7A45967F6910}"/>
              </a:ext>
            </a:extLst>
          </p:cNvPr>
          <p:cNvGrpSpPr/>
          <p:nvPr/>
        </p:nvGrpSpPr>
        <p:grpSpPr>
          <a:xfrm>
            <a:off x="10741685" y="4934042"/>
            <a:ext cx="1348252" cy="485015"/>
            <a:chOff x="184085" y="432048"/>
            <a:chExt cx="2425079" cy="485015"/>
          </a:xfrm>
        </p:grpSpPr>
        <p:sp>
          <p:nvSpPr>
            <p:cNvPr id="38" name="Dikdörtgen: Yuvarlatılmış Çapraz Köşeler 37">
              <a:extLst>
                <a:ext uri="{FF2B5EF4-FFF2-40B4-BE49-F238E27FC236}">
                  <a16:creationId xmlns:a16="http://schemas.microsoft.com/office/drawing/2014/main" id="{CB1FD48D-8CEE-4F8C-9540-C18698640A5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9" name="Dikdörtgen: Yuvarlatılmış Çapraz Köşeler 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E733A0E-CB20-412B-B1AB-4BA23EDB9A6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Diğer Soru</a:t>
              </a:r>
            </a:p>
          </p:txBody>
        </p:sp>
      </p:grpSp>
      <p:grpSp>
        <p:nvGrpSpPr>
          <p:cNvPr id="40" name="Çıkış">
            <a:extLst>
              <a:ext uri="{FF2B5EF4-FFF2-40B4-BE49-F238E27FC236}">
                <a16:creationId xmlns:a16="http://schemas.microsoft.com/office/drawing/2014/main" id="{F89BACF5-58CA-4341-98F5-159693C508CC}"/>
              </a:ext>
            </a:extLst>
          </p:cNvPr>
          <p:cNvGrpSpPr/>
          <p:nvPr/>
        </p:nvGrpSpPr>
        <p:grpSpPr>
          <a:xfrm>
            <a:off x="10741684" y="5559193"/>
            <a:ext cx="1348249" cy="485015"/>
            <a:chOff x="184085" y="432048"/>
            <a:chExt cx="2425079" cy="485015"/>
          </a:xfrm>
        </p:grpSpPr>
        <p:sp>
          <p:nvSpPr>
            <p:cNvPr id="41" name="Dikdörtgen: Yuvarlatılmış Çapraz Köşeler 40">
              <a:extLst>
                <a:ext uri="{FF2B5EF4-FFF2-40B4-BE49-F238E27FC236}">
                  <a16:creationId xmlns:a16="http://schemas.microsoft.com/office/drawing/2014/main" id="{049C51F2-B5DE-4157-823B-E441D729A240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Dikdörtgen: Yuvarlatılmış Çapraz Köşeler 4">
              <a:hlinkClick r:id="" action="ppaction://hlinkshowjump?jump=lastslide"/>
              <a:extLst>
                <a:ext uri="{FF2B5EF4-FFF2-40B4-BE49-F238E27FC236}">
                  <a16:creationId xmlns:a16="http://schemas.microsoft.com/office/drawing/2014/main" id="{44E6B737-33E6-4027-A30E-D82D895A53CC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Çıkış</a:t>
              </a:r>
            </a:p>
          </p:txBody>
        </p:sp>
      </p:grpSp>
      <p:sp>
        <p:nvSpPr>
          <p:cNvPr id="43" name="Dikdörtgen 42">
            <a:extLst>
              <a:ext uri="{FF2B5EF4-FFF2-40B4-BE49-F238E27FC236}">
                <a16:creationId xmlns:a16="http://schemas.microsoft.com/office/drawing/2014/main" id="{141F1DFE-C351-43D7-ABBF-F96878AEA3B8}"/>
              </a:ext>
            </a:extLst>
          </p:cNvPr>
          <p:cNvSpPr/>
          <p:nvPr/>
        </p:nvSpPr>
        <p:spPr>
          <a:xfrm>
            <a:off x="595965" y="4473600"/>
            <a:ext cx="35528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İlk Durakta İnen Yolcular</a:t>
            </a:r>
          </a:p>
        </p:txBody>
      </p:sp>
      <p:cxnSp>
        <p:nvCxnSpPr>
          <p:cNvPr id="45" name="Düz Bağlayıcı 44">
            <a:extLst>
              <a:ext uri="{FF2B5EF4-FFF2-40B4-BE49-F238E27FC236}">
                <a16:creationId xmlns:a16="http://schemas.microsoft.com/office/drawing/2014/main" id="{73B846EB-C79A-4ABF-8C05-A2FD37124B95}"/>
              </a:ext>
            </a:extLst>
          </p:cNvPr>
          <p:cNvCxnSpPr/>
          <p:nvPr/>
        </p:nvCxnSpPr>
        <p:spPr>
          <a:xfrm>
            <a:off x="839416" y="4988550"/>
            <a:ext cx="330944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ikdörtgen 45">
            <a:extLst>
              <a:ext uri="{FF2B5EF4-FFF2-40B4-BE49-F238E27FC236}">
                <a16:creationId xmlns:a16="http://schemas.microsoft.com/office/drawing/2014/main" id="{FDC97657-FBFD-4240-ADA9-E01BA8E746B3}"/>
              </a:ext>
            </a:extLst>
          </p:cNvPr>
          <p:cNvSpPr/>
          <p:nvPr/>
        </p:nvSpPr>
        <p:spPr>
          <a:xfrm>
            <a:off x="2042597" y="5121204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Dikdörtgen 46">
            <a:extLst>
              <a:ext uri="{FF2B5EF4-FFF2-40B4-BE49-F238E27FC236}">
                <a16:creationId xmlns:a16="http://schemas.microsoft.com/office/drawing/2014/main" id="{1B0972ED-EB4C-4CDA-A311-9872C8265E61}"/>
              </a:ext>
            </a:extLst>
          </p:cNvPr>
          <p:cNvSpPr/>
          <p:nvPr/>
        </p:nvSpPr>
        <p:spPr>
          <a:xfrm>
            <a:off x="4713810" y="4453505"/>
            <a:ext cx="20750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Kalan Yolcular</a:t>
            </a:r>
          </a:p>
        </p:txBody>
      </p:sp>
      <p:cxnSp>
        <p:nvCxnSpPr>
          <p:cNvPr id="48" name="Düz Bağlayıcı 47">
            <a:extLst>
              <a:ext uri="{FF2B5EF4-FFF2-40B4-BE49-F238E27FC236}">
                <a16:creationId xmlns:a16="http://schemas.microsoft.com/office/drawing/2014/main" id="{D7261D4D-6827-416A-A247-5AC5931A522D}"/>
              </a:ext>
            </a:extLst>
          </p:cNvPr>
          <p:cNvCxnSpPr/>
          <p:nvPr/>
        </p:nvCxnSpPr>
        <p:spPr>
          <a:xfrm>
            <a:off x="4798095" y="4968455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ikdörtgen 48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5353203" y="5101109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2CEB2D2E-D35F-4ACF-82A5-DE660AC4671C}"/>
              </a:ext>
            </a:extLst>
          </p:cNvPr>
          <p:cNvSpPr/>
          <p:nvPr/>
        </p:nvSpPr>
        <p:spPr>
          <a:xfrm>
            <a:off x="7732278" y="4416829"/>
            <a:ext cx="23100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 Yolcular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1" name="Düz Bağlayıcı 50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8017845" y="4933176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kdörtgen 51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8282652" y="4875505"/>
            <a:ext cx="6046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kumimoji="0" lang="tr-TR" sz="4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</a:endParaRPr>
          </a:p>
        </p:txBody>
      </p:sp>
      <p:sp>
        <p:nvSpPr>
          <p:cNvPr id="53" name="Dikdörtgen 52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8246570" y="5471058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Düz Bağlayıcı 53">
            <a:extLst>
              <a:ext uri="{FF2B5EF4-FFF2-40B4-BE49-F238E27FC236}">
                <a16:creationId xmlns:a16="http://schemas.microsoft.com/office/drawing/2014/main" id="{D6A22F9D-66E3-4664-AA93-3E1514BCE86E}"/>
              </a:ext>
            </a:extLst>
          </p:cNvPr>
          <p:cNvCxnSpPr>
            <a:cxnSpLocks/>
          </p:cNvCxnSpPr>
          <p:nvPr/>
        </p:nvCxnSpPr>
        <p:spPr>
          <a:xfrm>
            <a:off x="8102662" y="5945861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Dikdörtgen 55">
            <a:extLst>
              <a:ext uri="{FF2B5EF4-FFF2-40B4-BE49-F238E27FC236}">
                <a16:creationId xmlns:a16="http://schemas.microsoft.com/office/drawing/2014/main" id="{1E8F9B9A-2079-4973-A780-A1C930D18882}"/>
              </a:ext>
            </a:extLst>
          </p:cNvPr>
          <p:cNvSpPr/>
          <p:nvPr/>
        </p:nvSpPr>
        <p:spPr>
          <a:xfrm>
            <a:off x="7933231" y="5583391"/>
            <a:ext cx="2968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Dikdörtgen 57">
            <a:extLst>
              <a:ext uri="{FF2B5EF4-FFF2-40B4-BE49-F238E27FC236}">
                <a16:creationId xmlns:a16="http://schemas.microsoft.com/office/drawing/2014/main" id="{AFC997F1-D1CB-4BC8-BCE1-680C34FFD8EB}"/>
              </a:ext>
            </a:extLst>
          </p:cNvPr>
          <p:cNvSpPr/>
          <p:nvPr/>
        </p:nvSpPr>
        <p:spPr>
          <a:xfrm>
            <a:off x="8233407" y="5932723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21220" y="78049"/>
            <a:ext cx="5168402" cy="5232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Toplama İşlemi Problemleri</a:t>
            </a:r>
          </a:p>
        </p:txBody>
      </p:sp>
      <p:sp>
        <p:nvSpPr>
          <p:cNvPr id="55" name="Dikdörtgen 54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9449205" y="5398997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</a:endParaRPr>
          </a:p>
        </p:txBody>
      </p:sp>
      <p:cxnSp>
        <p:nvCxnSpPr>
          <p:cNvPr id="59" name="Düz Bağlayıcı 58">
            <a:extLst>
              <a:ext uri="{FF2B5EF4-FFF2-40B4-BE49-F238E27FC236}">
                <a16:creationId xmlns:a16="http://schemas.microsoft.com/office/drawing/2014/main" id="{D6A22F9D-66E3-4664-AA93-3E1514BCE86E}"/>
              </a:ext>
            </a:extLst>
          </p:cNvPr>
          <p:cNvCxnSpPr>
            <a:cxnSpLocks/>
          </p:cNvCxnSpPr>
          <p:nvPr/>
        </p:nvCxnSpPr>
        <p:spPr>
          <a:xfrm>
            <a:off x="9305297" y="5873800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Dikdörtgen 59">
            <a:extLst>
              <a:ext uri="{FF2B5EF4-FFF2-40B4-BE49-F238E27FC236}">
                <a16:creationId xmlns:a16="http://schemas.microsoft.com/office/drawing/2014/main" id="{1E8F9B9A-2079-4973-A780-A1C930D18882}"/>
              </a:ext>
            </a:extLst>
          </p:cNvPr>
          <p:cNvSpPr/>
          <p:nvPr/>
        </p:nvSpPr>
        <p:spPr>
          <a:xfrm>
            <a:off x="9079761" y="5511330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Dikdörtgen 60">
            <a:extLst>
              <a:ext uri="{FF2B5EF4-FFF2-40B4-BE49-F238E27FC236}">
                <a16:creationId xmlns:a16="http://schemas.microsoft.com/office/drawing/2014/main" id="{AFC997F1-D1CB-4BC8-BCE1-680C34FFD8EB}"/>
              </a:ext>
            </a:extLst>
          </p:cNvPr>
          <p:cNvSpPr/>
          <p:nvPr/>
        </p:nvSpPr>
        <p:spPr>
          <a:xfrm>
            <a:off x="9436042" y="5860662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Dikdörtgen 61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9432742" y="5039311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02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8.33333E-7 0.1361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8.33333E-7 0.13612 " pathEditMode="relative" rAng="0" ptsTypes="AA">
                                      <p:cBhvr>
                                        <p:cTn id="19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6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49" grpId="0"/>
      <p:bldP spid="50" grpId="0"/>
      <p:bldP spid="52" grpId="0"/>
      <p:bldP spid="53" grpId="0"/>
      <p:bldP spid="56" grpId="0"/>
      <p:bldP spid="58" grpId="0"/>
      <p:bldP spid="55" grpId="0"/>
      <p:bldP spid="60" grpId="0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3937"/>
            </a:gs>
            <a:gs pos="50000">
              <a:srgbClr val="722A28"/>
            </a:gs>
            <a:gs pos="100000">
              <a:srgbClr val="280F0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622688" y="764704"/>
            <a:ext cx="3312368" cy="485015"/>
            <a:chOff x="184085" y="432048"/>
            <a:chExt cx="2425079" cy="485015"/>
          </a:xfrm>
        </p:grpSpPr>
        <p:sp>
          <p:nvSpPr>
            <p:cNvPr id="4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Soru 5</a:t>
              </a:r>
            </a:p>
          </p:txBody>
        </p:sp>
      </p:grpSp>
      <p:sp>
        <p:nvSpPr>
          <p:cNvPr id="7" name="Düz Bağlayıcı 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622688" y="1249719"/>
            <a:ext cx="0" cy="4968552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E8BB74D0-B9FF-48AF-B42E-08F02A93169B}"/>
              </a:ext>
            </a:extLst>
          </p:cNvPr>
          <p:cNvSpPr/>
          <p:nvPr/>
        </p:nvSpPr>
        <p:spPr>
          <a:xfrm>
            <a:off x="732408" y="1484784"/>
            <a:ext cx="97210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Bir çiftlikteki tavuk sayısı 124, ördek sayısı tavuk sayısından 48 fazladır. Bu çiftlikteki toplam hayvan sayısı kaçtır ?</a:t>
            </a:r>
          </a:p>
        </p:txBody>
      </p:sp>
      <p:grpSp>
        <p:nvGrpSpPr>
          <p:cNvPr id="21" name="Cevap Sütunu">
            <a:extLst>
              <a:ext uri="{FF2B5EF4-FFF2-40B4-BE49-F238E27FC236}">
                <a16:creationId xmlns:a16="http://schemas.microsoft.com/office/drawing/2014/main" id="{8B35D63C-848B-4265-BD3E-7CA3192FFD1F}"/>
              </a:ext>
            </a:extLst>
          </p:cNvPr>
          <p:cNvGrpSpPr/>
          <p:nvPr/>
        </p:nvGrpSpPr>
        <p:grpSpPr>
          <a:xfrm>
            <a:off x="11099088" y="1634300"/>
            <a:ext cx="659864" cy="1362962"/>
            <a:chOff x="10908744" y="4077072"/>
            <a:chExt cx="659864" cy="1362962"/>
          </a:xfrm>
        </p:grpSpPr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064E7A48-D453-47C4-B776-47C856776279}"/>
                </a:ext>
              </a:extLst>
            </p:cNvPr>
            <p:cNvGrpSpPr/>
            <p:nvPr/>
          </p:nvGrpSpPr>
          <p:grpSpPr>
            <a:xfrm rot="5400000">
              <a:off x="10557510" y="4428936"/>
              <a:ext cx="1362962" cy="659234"/>
              <a:chOff x="2923503" y="1474630"/>
              <a:chExt cx="2910631" cy="1262131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3" name="Yuvarlatılmış Dikdörtgen 5">
                <a:extLst>
                  <a:ext uri="{FF2B5EF4-FFF2-40B4-BE49-F238E27FC236}">
                    <a16:creationId xmlns:a16="http://schemas.microsoft.com/office/drawing/2014/main" id="{BFD2810E-4476-4E5C-BCAB-85BCC820EAA2}"/>
                  </a:ext>
                </a:extLst>
              </p:cNvPr>
              <p:cNvSpPr/>
              <p:nvPr/>
            </p:nvSpPr>
            <p:spPr>
              <a:xfrm>
                <a:off x="2923503" y="1474630"/>
                <a:ext cx="2897746" cy="1262126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5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Yuvarlatılmış Dikdörtgen 6">
                <a:extLst>
                  <a:ext uri="{FF2B5EF4-FFF2-40B4-BE49-F238E27FC236}">
                    <a16:creationId xmlns:a16="http://schemas.microsoft.com/office/drawing/2014/main" id="{50B7EF03-759F-4059-90DE-0A7898D5D118}"/>
                  </a:ext>
                </a:extLst>
              </p:cNvPr>
              <p:cNvSpPr/>
              <p:nvPr/>
            </p:nvSpPr>
            <p:spPr>
              <a:xfrm>
                <a:off x="5230122" y="1474632"/>
                <a:ext cx="604012" cy="1262129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0" name="Dikdörtgen 19">
              <a:extLst>
                <a:ext uri="{FF2B5EF4-FFF2-40B4-BE49-F238E27FC236}">
                  <a16:creationId xmlns:a16="http://schemas.microsoft.com/office/drawing/2014/main" id="{E3398624-1C9E-4D31-A20C-B1C8AC2BB6CB}"/>
                </a:ext>
              </a:extLst>
            </p:cNvPr>
            <p:cNvSpPr/>
            <p:nvPr/>
          </p:nvSpPr>
          <p:spPr>
            <a:xfrm>
              <a:off x="10908744" y="4155468"/>
              <a:ext cx="62228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5400" b="1" i="0" u="none" strike="noStrike" kern="1200" cap="none" spc="0" normalizeH="0" baseline="0" noProof="0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C0504D"/>
                    </a:outerShdw>
                  </a:effectLst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</p:grpSp>
      <p:sp>
        <p:nvSpPr>
          <p:cNvPr id="15" name="Akış Çizelgesi: Depolanmış Veri 14">
            <a:extLst>
              <a:ext uri="{FF2B5EF4-FFF2-40B4-BE49-F238E27FC236}">
                <a16:creationId xmlns:a16="http://schemas.microsoft.com/office/drawing/2014/main" id="{728E6420-D353-4DCC-954B-BE9C5EF645F1}"/>
              </a:ext>
            </a:extLst>
          </p:cNvPr>
          <p:cNvSpPr/>
          <p:nvPr/>
        </p:nvSpPr>
        <p:spPr>
          <a:xfrm rot="5400000">
            <a:off x="10626267" y="1636114"/>
            <a:ext cx="1605507" cy="761511"/>
          </a:xfrm>
          <a:prstGeom prst="flowChartOnlineStorage">
            <a:avLst/>
          </a:prstGeom>
          <a:solidFill>
            <a:srgbClr val="431917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Cevap">
            <a:extLst>
              <a:ext uri="{FF2B5EF4-FFF2-40B4-BE49-F238E27FC236}">
                <a16:creationId xmlns:a16="http://schemas.microsoft.com/office/drawing/2014/main" id="{CE76CEAE-08A6-4F7B-9891-B213929D0061}"/>
              </a:ext>
            </a:extLst>
          </p:cNvPr>
          <p:cNvGrpSpPr/>
          <p:nvPr/>
        </p:nvGrpSpPr>
        <p:grpSpPr>
          <a:xfrm>
            <a:off x="10879566" y="705425"/>
            <a:ext cx="1060699" cy="485015"/>
            <a:chOff x="184085" y="432048"/>
            <a:chExt cx="2425079" cy="485015"/>
          </a:xfrm>
        </p:grpSpPr>
        <p:sp>
          <p:nvSpPr>
            <p:cNvPr id="10" name="Dikdörtgen: Yuvarlatılmış Çapraz Köşeler 9">
              <a:extLst>
                <a:ext uri="{FF2B5EF4-FFF2-40B4-BE49-F238E27FC236}">
                  <a16:creationId xmlns:a16="http://schemas.microsoft.com/office/drawing/2014/main" id="{9F8E8E6F-D010-460D-9DF7-0D4B2654C60B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Dikdörtgen: Yuvarlatılmış Çapraz Köşeler 4">
              <a:extLst>
                <a:ext uri="{FF2B5EF4-FFF2-40B4-BE49-F238E27FC236}">
                  <a16:creationId xmlns:a16="http://schemas.microsoft.com/office/drawing/2014/main" id="{4333BD68-3458-470C-BC8A-8F4D2382A94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Cevap</a:t>
              </a:r>
            </a:p>
          </p:txBody>
        </p:sp>
      </p:grpSp>
      <p:grpSp>
        <p:nvGrpSpPr>
          <p:cNvPr id="22" name="Çözümü Göster">
            <a:extLst>
              <a:ext uri="{FF2B5EF4-FFF2-40B4-BE49-F238E27FC236}">
                <a16:creationId xmlns:a16="http://schemas.microsoft.com/office/drawing/2014/main" id="{D60156B9-98B3-4F89-B3F0-574882328800}"/>
              </a:ext>
            </a:extLst>
          </p:cNvPr>
          <p:cNvGrpSpPr/>
          <p:nvPr/>
        </p:nvGrpSpPr>
        <p:grpSpPr>
          <a:xfrm>
            <a:off x="10741684" y="4152124"/>
            <a:ext cx="1348252" cy="642952"/>
            <a:chOff x="184085" y="432048"/>
            <a:chExt cx="2425079" cy="485015"/>
          </a:xfrm>
        </p:grpSpPr>
        <p:sp>
          <p:nvSpPr>
            <p:cNvPr id="23" name="Dikdörtgen: Yuvarlatılmış Çapraz Köşeler 22">
              <a:extLst>
                <a:ext uri="{FF2B5EF4-FFF2-40B4-BE49-F238E27FC236}">
                  <a16:creationId xmlns:a16="http://schemas.microsoft.com/office/drawing/2014/main" id="{E8F502EF-A90E-4901-B510-E72A4D84316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Dikdörtgen: Yuvarlatılmış Çapraz Köşeler 4">
              <a:extLst>
                <a:ext uri="{FF2B5EF4-FFF2-40B4-BE49-F238E27FC236}">
                  <a16:creationId xmlns:a16="http://schemas.microsoft.com/office/drawing/2014/main" id="{0C739F12-19EB-4F68-BA83-E69982D0ED1E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Çözümü Göster</a:t>
              </a: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6C25FC68-294E-4396-920D-95B976B4C3AF}"/>
              </a:ext>
            </a:extLst>
          </p:cNvPr>
          <p:cNvSpPr/>
          <p:nvPr/>
        </p:nvSpPr>
        <p:spPr>
          <a:xfrm>
            <a:off x="1749652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4E476D65-404A-4182-B72F-CCE316974DCF}"/>
              </a:ext>
            </a:extLst>
          </p:cNvPr>
          <p:cNvSpPr/>
          <p:nvPr/>
        </p:nvSpPr>
        <p:spPr>
          <a:xfrm>
            <a:off x="2460633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396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4DCE87-DC35-4953-B14A-7E7B0E59AC1C}"/>
              </a:ext>
            </a:extLst>
          </p:cNvPr>
          <p:cNvSpPr/>
          <p:nvPr/>
        </p:nvSpPr>
        <p:spPr>
          <a:xfrm>
            <a:off x="4261761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63F35821-F204-41BA-866D-C33C651062A0}"/>
              </a:ext>
            </a:extLst>
          </p:cNvPr>
          <p:cNvSpPr/>
          <p:nvPr/>
        </p:nvSpPr>
        <p:spPr>
          <a:xfrm>
            <a:off x="4972742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296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F6C63A3-4CE2-442B-A86C-BC5638068C62}"/>
              </a:ext>
            </a:extLst>
          </p:cNvPr>
          <p:cNvSpPr/>
          <p:nvPr/>
        </p:nvSpPr>
        <p:spPr>
          <a:xfrm>
            <a:off x="6762456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3FE63BF4-7F10-4869-AF01-F5C783E4FBD9}"/>
              </a:ext>
            </a:extLst>
          </p:cNvPr>
          <p:cNvSpPr/>
          <p:nvPr/>
        </p:nvSpPr>
        <p:spPr>
          <a:xfrm>
            <a:off x="7473438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196</a:t>
            </a:r>
          </a:p>
        </p:txBody>
      </p:sp>
      <p:sp>
        <p:nvSpPr>
          <p:cNvPr id="33" name="Düz Bağlayıcı 32">
            <a:extLst>
              <a:ext uri="{FF2B5EF4-FFF2-40B4-BE49-F238E27FC236}">
                <a16:creationId xmlns:a16="http://schemas.microsoft.com/office/drawing/2014/main" id="{5246203E-088A-4670-8CD8-1B15BAAFBCB8}"/>
              </a:ext>
            </a:extLst>
          </p:cNvPr>
          <p:cNvSpPr/>
          <p:nvPr/>
        </p:nvSpPr>
        <p:spPr>
          <a:xfrm flipH="1">
            <a:off x="10685109" y="980940"/>
            <a:ext cx="0" cy="5688420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4" name="Çözüm">
            <a:extLst>
              <a:ext uri="{FF2B5EF4-FFF2-40B4-BE49-F238E27FC236}">
                <a16:creationId xmlns:a16="http://schemas.microsoft.com/office/drawing/2014/main" id="{8A8E08AA-7D38-41F6-84D8-4E61D6369E6B}"/>
              </a:ext>
            </a:extLst>
          </p:cNvPr>
          <p:cNvGrpSpPr/>
          <p:nvPr/>
        </p:nvGrpSpPr>
        <p:grpSpPr>
          <a:xfrm>
            <a:off x="655027" y="3825150"/>
            <a:ext cx="3312368" cy="485015"/>
            <a:chOff x="184085" y="432048"/>
            <a:chExt cx="2425079" cy="485015"/>
          </a:xfrm>
        </p:grpSpPr>
        <p:sp>
          <p:nvSpPr>
            <p:cNvPr id="35" name="Dikdörtgen: Yuvarlatılmış Çapraz Köşeler 34">
              <a:extLst>
                <a:ext uri="{FF2B5EF4-FFF2-40B4-BE49-F238E27FC236}">
                  <a16:creationId xmlns:a16="http://schemas.microsoft.com/office/drawing/2014/main" id="{8F5608B8-AA91-4FF0-9C29-540F9D28DC93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Dikdörtgen: Yuvarlatılmış Çapraz Köşeler 4">
              <a:extLst>
                <a:ext uri="{FF2B5EF4-FFF2-40B4-BE49-F238E27FC236}">
                  <a16:creationId xmlns:a16="http://schemas.microsoft.com/office/drawing/2014/main" id="{4F85800C-4E55-4ACC-8B8E-9A62EA2806F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</a:t>
              </a:r>
            </a:p>
          </p:txBody>
        </p:sp>
      </p:grpSp>
      <p:grpSp>
        <p:nvGrpSpPr>
          <p:cNvPr id="37" name="Diğer Soru">
            <a:extLst>
              <a:ext uri="{FF2B5EF4-FFF2-40B4-BE49-F238E27FC236}">
                <a16:creationId xmlns:a16="http://schemas.microsoft.com/office/drawing/2014/main" id="{D2331BD4-BD89-44E5-8B91-7A45967F6910}"/>
              </a:ext>
            </a:extLst>
          </p:cNvPr>
          <p:cNvGrpSpPr/>
          <p:nvPr/>
        </p:nvGrpSpPr>
        <p:grpSpPr>
          <a:xfrm>
            <a:off x="10741685" y="4934042"/>
            <a:ext cx="1348252" cy="485015"/>
            <a:chOff x="184085" y="432048"/>
            <a:chExt cx="2425079" cy="485015"/>
          </a:xfrm>
        </p:grpSpPr>
        <p:sp>
          <p:nvSpPr>
            <p:cNvPr id="38" name="Dikdörtgen: Yuvarlatılmış Çapraz Köşeler 37">
              <a:extLst>
                <a:ext uri="{FF2B5EF4-FFF2-40B4-BE49-F238E27FC236}">
                  <a16:creationId xmlns:a16="http://schemas.microsoft.com/office/drawing/2014/main" id="{CB1FD48D-8CEE-4F8C-9540-C18698640A5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9" name="Dikdörtgen: Yuvarlatılmış Çapraz Köşeler 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E733A0E-CB20-412B-B1AB-4BA23EDB9A6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Diğer Soru</a:t>
              </a:r>
            </a:p>
          </p:txBody>
        </p:sp>
      </p:grpSp>
      <p:grpSp>
        <p:nvGrpSpPr>
          <p:cNvPr id="40" name="Çıkış">
            <a:extLst>
              <a:ext uri="{FF2B5EF4-FFF2-40B4-BE49-F238E27FC236}">
                <a16:creationId xmlns:a16="http://schemas.microsoft.com/office/drawing/2014/main" id="{F89BACF5-58CA-4341-98F5-159693C508CC}"/>
              </a:ext>
            </a:extLst>
          </p:cNvPr>
          <p:cNvGrpSpPr/>
          <p:nvPr/>
        </p:nvGrpSpPr>
        <p:grpSpPr>
          <a:xfrm>
            <a:off x="10741684" y="5559193"/>
            <a:ext cx="1348249" cy="485015"/>
            <a:chOff x="184085" y="432048"/>
            <a:chExt cx="2425079" cy="485015"/>
          </a:xfrm>
        </p:grpSpPr>
        <p:sp>
          <p:nvSpPr>
            <p:cNvPr id="41" name="Dikdörtgen: Yuvarlatılmış Çapraz Köşeler 40">
              <a:extLst>
                <a:ext uri="{FF2B5EF4-FFF2-40B4-BE49-F238E27FC236}">
                  <a16:creationId xmlns:a16="http://schemas.microsoft.com/office/drawing/2014/main" id="{049C51F2-B5DE-4157-823B-E441D729A240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Dikdörtgen: Yuvarlatılmış Çapraz Köşeler 4">
              <a:hlinkClick r:id="" action="ppaction://hlinkshowjump?jump=lastslide"/>
              <a:extLst>
                <a:ext uri="{FF2B5EF4-FFF2-40B4-BE49-F238E27FC236}">
                  <a16:creationId xmlns:a16="http://schemas.microsoft.com/office/drawing/2014/main" id="{44E6B737-33E6-4027-A30E-D82D895A53CC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Çıkış</a:t>
              </a:r>
            </a:p>
          </p:txBody>
        </p:sp>
      </p:grpSp>
      <p:sp>
        <p:nvSpPr>
          <p:cNvPr id="43" name="Dikdörtgen 42">
            <a:extLst>
              <a:ext uri="{FF2B5EF4-FFF2-40B4-BE49-F238E27FC236}">
                <a16:creationId xmlns:a16="http://schemas.microsoft.com/office/drawing/2014/main" id="{141F1DFE-C351-43D7-ABBF-F96878AEA3B8}"/>
              </a:ext>
            </a:extLst>
          </p:cNvPr>
          <p:cNvSpPr/>
          <p:nvPr/>
        </p:nvSpPr>
        <p:spPr>
          <a:xfrm>
            <a:off x="1457672" y="4473600"/>
            <a:ext cx="18294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Tavuk Sayısı</a:t>
            </a:r>
          </a:p>
        </p:txBody>
      </p:sp>
      <p:cxnSp>
        <p:nvCxnSpPr>
          <p:cNvPr id="45" name="Düz Bağlayıcı 44">
            <a:extLst>
              <a:ext uri="{FF2B5EF4-FFF2-40B4-BE49-F238E27FC236}">
                <a16:creationId xmlns:a16="http://schemas.microsoft.com/office/drawing/2014/main" id="{73B846EB-C79A-4ABF-8C05-A2FD37124B95}"/>
              </a:ext>
            </a:extLst>
          </p:cNvPr>
          <p:cNvCxnSpPr/>
          <p:nvPr/>
        </p:nvCxnSpPr>
        <p:spPr>
          <a:xfrm>
            <a:off x="1487488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ikdörtgen 45">
            <a:extLst>
              <a:ext uri="{FF2B5EF4-FFF2-40B4-BE49-F238E27FC236}">
                <a16:creationId xmlns:a16="http://schemas.microsoft.com/office/drawing/2014/main" id="{FDC97657-FBFD-4240-ADA9-E01BA8E746B3}"/>
              </a:ext>
            </a:extLst>
          </p:cNvPr>
          <p:cNvSpPr/>
          <p:nvPr/>
        </p:nvSpPr>
        <p:spPr>
          <a:xfrm>
            <a:off x="2042597" y="5121204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124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Dikdörtgen 46">
            <a:extLst>
              <a:ext uri="{FF2B5EF4-FFF2-40B4-BE49-F238E27FC236}">
                <a16:creationId xmlns:a16="http://schemas.microsoft.com/office/drawing/2014/main" id="{1B0972ED-EB4C-4CDA-A311-9872C8265E61}"/>
              </a:ext>
            </a:extLst>
          </p:cNvPr>
          <p:cNvSpPr/>
          <p:nvPr/>
        </p:nvSpPr>
        <p:spPr>
          <a:xfrm>
            <a:off x="4055444" y="4473600"/>
            <a:ext cx="18578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Ördek Sayısı</a:t>
            </a:r>
          </a:p>
        </p:txBody>
      </p:sp>
      <p:cxnSp>
        <p:nvCxnSpPr>
          <p:cNvPr id="48" name="Düz Bağlayıcı 47">
            <a:extLst>
              <a:ext uri="{FF2B5EF4-FFF2-40B4-BE49-F238E27FC236}">
                <a16:creationId xmlns:a16="http://schemas.microsoft.com/office/drawing/2014/main" id="{D7261D4D-6827-416A-A247-5AC5931A522D}"/>
              </a:ext>
            </a:extLst>
          </p:cNvPr>
          <p:cNvCxnSpPr/>
          <p:nvPr/>
        </p:nvCxnSpPr>
        <p:spPr>
          <a:xfrm>
            <a:off x="4031110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ikdörtgen 48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586218" y="5121204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124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2CEB2D2E-D35F-4ACF-82A5-DE660AC4671C}"/>
              </a:ext>
            </a:extLst>
          </p:cNvPr>
          <p:cNvSpPr/>
          <p:nvPr/>
        </p:nvSpPr>
        <p:spPr>
          <a:xfrm>
            <a:off x="6122430" y="4484365"/>
            <a:ext cx="31199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 Hayvan Sayısı</a:t>
            </a:r>
          </a:p>
        </p:txBody>
      </p:sp>
      <p:cxnSp>
        <p:nvCxnSpPr>
          <p:cNvPr id="51" name="Düz Bağlayıcı 50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6764072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kdörtgen 51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7319181" y="5121204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124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Dikdörtgen 52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7325763" y="5484689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172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Düz Bağlayıcı 53">
            <a:extLst>
              <a:ext uri="{FF2B5EF4-FFF2-40B4-BE49-F238E27FC236}">
                <a16:creationId xmlns:a16="http://schemas.microsoft.com/office/drawing/2014/main" id="{D6A22F9D-66E3-4664-AA93-3E1514BCE86E}"/>
              </a:ext>
            </a:extLst>
          </p:cNvPr>
          <p:cNvCxnSpPr>
            <a:cxnSpLocks/>
          </p:cNvCxnSpPr>
          <p:nvPr/>
        </p:nvCxnSpPr>
        <p:spPr>
          <a:xfrm>
            <a:off x="7181855" y="5959492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Dikdörtgen 55">
            <a:extLst>
              <a:ext uri="{FF2B5EF4-FFF2-40B4-BE49-F238E27FC236}">
                <a16:creationId xmlns:a16="http://schemas.microsoft.com/office/drawing/2014/main" id="{1E8F9B9A-2079-4973-A780-A1C930D18882}"/>
              </a:ext>
            </a:extLst>
          </p:cNvPr>
          <p:cNvSpPr/>
          <p:nvPr/>
        </p:nvSpPr>
        <p:spPr>
          <a:xfrm>
            <a:off x="6956319" y="5597022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Dikdörtgen 57">
            <a:extLst>
              <a:ext uri="{FF2B5EF4-FFF2-40B4-BE49-F238E27FC236}">
                <a16:creationId xmlns:a16="http://schemas.microsoft.com/office/drawing/2014/main" id="{AFC997F1-D1CB-4BC8-BCE1-680C34FFD8EB}"/>
              </a:ext>
            </a:extLst>
          </p:cNvPr>
          <p:cNvSpPr/>
          <p:nvPr/>
        </p:nvSpPr>
        <p:spPr>
          <a:xfrm>
            <a:off x="7343536" y="5960410"/>
            <a:ext cx="17524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296 hayvan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5" name="Düz Bağlayıcı 64">
            <a:extLst>
              <a:ext uri="{FF2B5EF4-FFF2-40B4-BE49-F238E27FC236}">
                <a16:creationId xmlns:a16="http://schemas.microsoft.com/office/drawing/2014/main" id="{568FC765-FA5B-46E7-9551-70800C4C7FEB}"/>
              </a:ext>
            </a:extLst>
          </p:cNvPr>
          <p:cNvCxnSpPr>
            <a:cxnSpLocks/>
          </p:cNvCxnSpPr>
          <p:nvPr/>
        </p:nvCxnSpPr>
        <p:spPr>
          <a:xfrm>
            <a:off x="4488460" y="5937547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Dikdörtgen 65">
            <a:extLst>
              <a:ext uri="{FF2B5EF4-FFF2-40B4-BE49-F238E27FC236}">
                <a16:creationId xmlns:a16="http://schemas.microsoft.com/office/drawing/2014/main" id="{6CF72D6D-9C0C-48BA-BDAD-A6C256C4BA8C}"/>
              </a:ext>
            </a:extLst>
          </p:cNvPr>
          <p:cNvSpPr/>
          <p:nvPr/>
        </p:nvSpPr>
        <p:spPr>
          <a:xfrm>
            <a:off x="4363219" y="5523524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21220" y="78049"/>
            <a:ext cx="5168402" cy="5232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Toplama İşlemi Problemleri</a:t>
            </a:r>
          </a:p>
        </p:txBody>
      </p:sp>
      <p:sp>
        <p:nvSpPr>
          <p:cNvPr id="57" name="Dikdörtgen 56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754876" y="5474395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Dikdörtgen 66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616754" y="5967854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172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56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5.55112E-17 L 2.08333E-7 0.136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5.55112E-17 L 2.08333E-7 0.13611 " pathEditMode="relative" rAng="0" ptsTypes="AA">
                                      <p:cBhvr>
                                        <p:cTn id="19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49" grpId="0"/>
      <p:bldP spid="50" grpId="0"/>
      <p:bldP spid="52" grpId="0"/>
      <p:bldP spid="53" grpId="0"/>
      <p:bldP spid="56" grpId="0"/>
      <p:bldP spid="58" grpId="0"/>
      <p:bldP spid="66" grpId="0"/>
      <p:bldP spid="57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3937"/>
            </a:gs>
            <a:gs pos="50000">
              <a:srgbClr val="722A28"/>
            </a:gs>
            <a:gs pos="100000">
              <a:srgbClr val="280F0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622688" y="764704"/>
            <a:ext cx="3312368" cy="485015"/>
            <a:chOff x="184085" y="432048"/>
            <a:chExt cx="2425079" cy="485015"/>
          </a:xfrm>
        </p:grpSpPr>
        <p:sp>
          <p:nvSpPr>
            <p:cNvPr id="4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Soru 6</a:t>
              </a:r>
            </a:p>
          </p:txBody>
        </p:sp>
      </p:grpSp>
      <p:sp>
        <p:nvSpPr>
          <p:cNvPr id="7" name="Düz Bağlayıcı 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622688" y="1249719"/>
            <a:ext cx="0" cy="4968552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E8BB74D0-B9FF-48AF-B42E-08F02A93169B}"/>
              </a:ext>
            </a:extLst>
          </p:cNvPr>
          <p:cNvSpPr/>
          <p:nvPr/>
        </p:nvSpPr>
        <p:spPr>
          <a:xfrm>
            <a:off x="732408" y="1484784"/>
            <a:ext cx="97210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Ayşe’nin parası Emine’nin parasından 248 lira fazladır. Emine’nin parası 368 lira ise ikisinin toplam parası kaç liradır 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1" name="Cevap Sütunu">
            <a:extLst>
              <a:ext uri="{FF2B5EF4-FFF2-40B4-BE49-F238E27FC236}">
                <a16:creationId xmlns:a16="http://schemas.microsoft.com/office/drawing/2014/main" id="{8B35D63C-848B-4265-BD3E-7CA3192FFD1F}"/>
              </a:ext>
            </a:extLst>
          </p:cNvPr>
          <p:cNvGrpSpPr/>
          <p:nvPr/>
        </p:nvGrpSpPr>
        <p:grpSpPr>
          <a:xfrm>
            <a:off x="11099403" y="1640347"/>
            <a:ext cx="659234" cy="1362962"/>
            <a:chOff x="10909374" y="4077072"/>
            <a:chExt cx="659234" cy="1362962"/>
          </a:xfrm>
        </p:grpSpPr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064E7A48-D453-47C4-B776-47C856776279}"/>
                </a:ext>
              </a:extLst>
            </p:cNvPr>
            <p:cNvGrpSpPr/>
            <p:nvPr/>
          </p:nvGrpSpPr>
          <p:grpSpPr>
            <a:xfrm rot="5400000">
              <a:off x="10557510" y="4428936"/>
              <a:ext cx="1362962" cy="659234"/>
              <a:chOff x="2923503" y="1474630"/>
              <a:chExt cx="2910631" cy="1262132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3" name="Yuvarlatılmış Dikdörtgen 5">
                <a:extLst>
                  <a:ext uri="{FF2B5EF4-FFF2-40B4-BE49-F238E27FC236}">
                    <a16:creationId xmlns:a16="http://schemas.microsoft.com/office/drawing/2014/main" id="{BFD2810E-4476-4E5C-BCAB-85BCC820EAA2}"/>
                  </a:ext>
                </a:extLst>
              </p:cNvPr>
              <p:cNvSpPr/>
              <p:nvPr/>
            </p:nvSpPr>
            <p:spPr>
              <a:xfrm>
                <a:off x="2923503" y="1474630"/>
                <a:ext cx="2897746" cy="1262126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5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Yuvarlatılmış Dikdörtgen 6">
                <a:extLst>
                  <a:ext uri="{FF2B5EF4-FFF2-40B4-BE49-F238E27FC236}">
                    <a16:creationId xmlns:a16="http://schemas.microsoft.com/office/drawing/2014/main" id="{50B7EF03-759F-4059-90DE-0A7898D5D118}"/>
                  </a:ext>
                </a:extLst>
              </p:cNvPr>
              <p:cNvSpPr/>
              <p:nvPr/>
            </p:nvSpPr>
            <p:spPr>
              <a:xfrm>
                <a:off x="5230122" y="1474632"/>
                <a:ext cx="604012" cy="1262130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0" name="Dikdörtgen 19">
              <a:extLst>
                <a:ext uri="{FF2B5EF4-FFF2-40B4-BE49-F238E27FC236}">
                  <a16:creationId xmlns:a16="http://schemas.microsoft.com/office/drawing/2014/main" id="{E3398624-1C9E-4D31-A20C-B1C8AC2BB6CB}"/>
                </a:ext>
              </a:extLst>
            </p:cNvPr>
            <p:cNvSpPr/>
            <p:nvPr/>
          </p:nvSpPr>
          <p:spPr>
            <a:xfrm>
              <a:off x="10944811" y="4155468"/>
              <a:ext cx="55015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5400" b="1" i="0" u="none" strike="noStrike" kern="1200" cap="none" spc="0" normalizeH="0" baseline="0" noProof="0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C0504D"/>
                    </a:outerShdw>
                  </a:effectLst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</p:grpSp>
      <p:sp>
        <p:nvSpPr>
          <p:cNvPr id="15" name="Akış Çizelgesi: Depolanmış Veri 14">
            <a:extLst>
              <a:ext uri="{FF2B5EF4-FFF2-40B4-BE49-F238E27FC236}">
                <a16:creationId xmlns:a16="http://schemas.microsoft.com/office/drawing/2014/main" id="{728E6420-D353-4DCC-954B-BE9C5EF645F1}"/>
              </a:ext>
            </a:extLst>
          </p:cNvPr>
          <p:cNvSpPr/>
          <p:nvPr/>
        </p:nvSpPr>
        <p:spPr>
          <a:xfrm rot="5400000">
            <a:off x="10626267" y="1636114"/>
            <a:ext cx="1605507" cy="761511"/>
          </a:xfrm>
          <a:prstGeom prst="flowChartOnlineStorage">
            <a:avLst/>
          </a:prstGeom>
          <a:solidFill>
            <a:srgbClr val="431917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Cevap">
            <a:extLst>
              <a:ext uri="{FF2B5EF4-FFF2-40B4-BE49-F238E27FC236}">
                <a16:creationId xmlns:a16="http://schemas.microsoft.com/office/drawing/2014/main" id="{CE76CEAE-08A6-4F7B-9891-B213929D0061}"/>
              </a:ext>
            </a:extLst>
          </p:cNvPr>
          <p:cNvGrpSpPr/>
          <p:nvPr/>
        </p:nvGrpSpPr>
        <p:grpSpPr>
          <a:xfrm>
            <a:off x="10879566" y="705425"/>
            <a:ext cx="1060699" cy="485015"/>
            <a:chOff x="184085" y="432048"/>
            <a:chExt cx="2425079" cy="485015"/>
          </a:xfrm>
        </p:grpSpPr>
        <p:sp>
          <p:nvSpPr>
            <p:cNvPr id="10" name="Dikdörtgen: Yuvarlatılmış Çapraz Köşeler 9">
              <a:extLst>
                <a:ext uri="{FF2B5EF4-FFF2-40B4-BE49-F238E27FC236}">
                  <a16:creationId xmlns:a16="http://schemas.microsoft.com/office/drawing/2014/main" id="{9F8E8E6F-D010-460D-9DF7-0D4B2654C60B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Dikdörtgen: Yuvarlatılmış Çapraz Köşeler 4">
              <a:extLst>
                <a:ext uri="{FF2B5EF4-FFF2-40B4-BE49-F238E27FC236}">
                  <a16:creationId xmlns:a16="http://schemas.microsoft.com/office/drawing/2014/main" id="{4333BD68-3458-470C-BC8A-8F4D2382A94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Cevap</a:t>
              </a:r>
            </a:p>
          </p:txBody>
        </p:sp>
      </p:grpSp>
      <p:grpSp>
        <p:nvGrpSpPr>
          <p:cNvPr id="22" name="Çözümü Göster">
            <a:extLst>
              <a:ext uri="{FF2B5EF4-FFF2-40B4-BE49-F238E27FC236}">
                <a16:creationId xmlns:a16="http://schemas.microsoft.com/office/drawing/2014/main" id="{D60156B9-98B3-4F89-B3F0-574882328800}"/>
              </a:ext>
            </a:extLst>
          </p:cNvPr>
          <p:cNvGrpSpPr/>
          <p:nvPr/>
        </p:nvGrpSpPr>
        <p:grpSpPr>
          <a:xfrm>
            <a:off x="10741684" y="4152124"/>
            <a:ext cx="1348252" cy="642952"/>
            <a:chOff x="184085" y="432048"/>
            <a:chExt cx="2425079" cy="485015"/>
          </a:xfrm>
        </p:grpSpPr>
        <p:sp>
          <p:nvSpPr>
            <p:cNvPr id="23" name="Dikdörtgen: Yuvarlatılmış Çapraz Köşeler 22">
              <a:extLst>
                <a:ext uri="{FF2B5EF4-FFF2-40B4-BE49-F238E27FC236}">
                  <a16:creationId xmlns:a16="http://schemas.microsoft.com/office/drawing/2014/main" id="{E8F502EF-A90E-4901-B510-E72A4D84316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Dikdörtgen: Yuvarlatılmış Çapraz Köşeler 4">
              <a:extLst>
                <a:ext uri="{FF2B5EF4-FFF2-40B4-BE49-F238E27FC236}">
                  <a16:creationId xmlns:a16="http://schemas.microsoft.com/office/drawing/2014/main" id="{0C739F12-19EB-4F68-BA83-E69982D0ED1E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Çözümü Göster</a:t>
              </a: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6C25FC68-294E-4396-920D-95B976B4C3AF}"/>
              </a:ext>
            </a:extLst>
          </p:cNvPr>
          <p:cNvSpPr/>
          <p:nvPr/>
        </p:nvSpPr>
        <p:spPr>
          <a:xfrm>
            <a:off x="1749652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4E476D65-404A-4182-B72F-CCE316974DCF}"/>
              </a:ext>
            </a:extLst>
          </p:cNvPr>
          <p:cNvSpPr/>
          <p:nvPr/>
        </p:nvSpPr>
        <p:spPr>
          <a:xfrm>
            <a:off x="2456666" y="2902987"/>
            <a:ext cx="966932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1084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4DCE87-DC35-4953-B14A-7E7B0E59AC1C}"/>
              </a:ext>
            </a:extLst>
          </p:cNvPr>
          <p:cNvSpPr/>
          <p:nvPr/>
        </p:nvSpPr>
        <p:spPr>
          <a:xfrm>
            <a:off x="4261761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63F35821-F204-41BA-866D-C33C651062A0}"/>
              </a:ext>
            </a:extLst>
          </p:cNvPr>
          <p:cNvSpPr/>
          <p:nvPr/>
        </p:nvSpPr>
        <p:spPr>
          <a:xfrm>
            <a:off x="4972743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974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F6C63A3-4CE2-442B-A86C-BC5638068C62}"/>
              </a:ext>
            </a:extLst>
          </p:cNvPr>
          <p:cNvSpPr/>
          <p:nvPr/>
        </p:nvSpPr>
        <p:spPr>
          <a:xfrm>
            <a:off x="6762456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3FE63BF4-7F10-4869-AF01-F5C783E4FBD9}"/>
              </a:ext>
            </a:extLst>
          </p:cNvPr>
          <p:cNvSpPr/>
          <p:nvPr/>
        </p:nvSpPr>
        <p:spPr>
          <a:xfrm>
            <a:off x="7473439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984</a:t>
            </a:r>
          </a:p>
        </p:txBody>
      </p:sp>
      <p:sp>
        <p:nvSpPr>
          <p:cNvPr id="33" name="Düz Bağlayıcı 32">
            <a:extLst>
              <a:ext uri="{FF2B5EF4-FFF2-40B4-BE49-F238E27FC236}">
                <a16:creationId xmlns:a16="http://schemas.microsoft.com/office/drawing/2014/main" id="{5246203E-088A-4670-8CD8-1B15BAAFBCB8}"/>
              </a:ext>
            </a:extLst>
          </p:cNvPr>
          <p:cNvSpPr/>
          <p:nvPr/>
        </p:nvSpPr>
        <p:spPr>
          <a:xfrm flipH="1">
            <a:off x="10685109" y="980940"/>
            <a:ext cx="0" cy="5688420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4" name="Çözüm">
            <a:extLst>
              <a:ext uri="{FF2B5EF4-FFF2-40B4-BE49-F238E27FC236}">
                <a16:creationId xmlns:a16="http://schemas.microsoft.com/office/drawing/2014/main" id="{8A8E08AA-7D38-41F6-84D8-4E61D6369E6B}"/>
              </a:ext>
            </a:extLst>
          </p:cNvPr>
          <p:cNvGrpSpPr/>
          <p:nvPr/>
        </p:nvGrpSpPr>
        <p:grpSpPr>
          <a:xfrm>
            <a:off x="655027" y="3825150"/>
            <a:ext cx="3312368" cy="485015"/>
            <a:chOff x="184085" y="432048"/>
            <a:chExt cx="2425079" cy="485015"/>
          </a:xfrm>
        </p:grpSpPr>
        <p:sp>
          <p:nvSpPr>
            <p:cNvPr id="35" name="Dikdörtgen: Yuvarlatılmış Çapraz Köşeler 34">
              <a:extLst>
                <a:ext uri="{FF2B5EF4-FFF2-40B4-BE49-F238E27FC236}">
                  <a16:creationId xmlns:a16="http://schemas.microsoft.com/office/drawing/2014/main" id="{8F5608B8-AA91-4FF0-9C29-540F9D28DC93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Dikdörtgen: Yuvarlatılmış Çapraz Köşeler 4">
              <a:extLst>
                <a:ext uri="{FF2B5EF4-FFF2-40B4-BE49-F238E27FC236}">
                  <a16:creationId xmlns:a16="http://schemas.microsoft.com/office/drawing/2014/main" id="{4F85800C-4E55-4ACC-8B8E-9A62EA2806F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</a:t>
              </a:r>
            </a:p>
          </p:txBody>
        </p:sp>
      </p:grpSp>
      <p:grpSp>
        <p:nvGrpSpPr>
          <p:cNvPr id="37" name="Diğer Soru">
            <a:extLst>
              <a:ext uri="{FF2B5EF4-FFF2-40B4-BE49-F238E27FC236}">
                <a16:creationId xmlns:a16="http://schemas.microsoft.com/office/drawing/2014/main" id="{D2331BD4-BD89-44E5-8B91-7A45967F6910}"/>
              </a:ext>
            </a:extLst>
          </p:cNvPr>
          <p:cNvGrpSpPr/>
          <p:nvPr/>
        </p:nvGrpSpPr>
        <p:grpSpPr>
          <a:xfrm>
            <a:off x="10741685" y="4934042"/>
            <a:ext cx="1348252" cy="485015"/>
            <a:chOff x="184085" y="432048"/>
            <a:chExt cx="2425079" cy="485015"/>
          </a:xfrm>
        </p:grpSpPr>
        <p:sp>
          <p:nvSpPr>
            <p:cNvPr id="38" name="Dikdörtgen: Yuvarlatılmış Çapraz Köşeler 37">
              <a:extLst>
                <a:ext uri="{FF2B5EF4-FFF2-40B4-BE49-F238E27FC236}">
                  <a16:creationId xmlns:a16="http://schemas.microsoft.com/office/drawing/2014/main" id="{CB1FD48D-8CEE-4F8C-9540-C18698640A5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9" name="Dikdörtgen: Yuvarlatılmış Çapraz Köşeler 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E733A0E-CB20-412B-B1AB-4BA23EDB9A6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Diğer Soru</a:t>
              </a:r>
            </a:p>
          </p:txBody>
        </p:sp>
      </p:grpSp>
      <p:grpSp>
        <p:nvGrpSpPr>
          <p:cNvPr id="40" name="Çıkış">
            <a:extLst>
              <a:ext uri="{FF2B5EF4-FFF2-40B4-BE49-F238E27FC236}">
                <a16:creationId xmlns:a16="http://schemas.microsoft.com/office/drawing/2014/main" id="{F89BACF5-58CA-4341-98F5-159693C508CC}"/>
              </a:ext>
            </a:extLst>
          </p:cNvPr>
          <p:cNvGrpSpPr/>
          <p:nvPr/>
        </p:nvGrpSpPr>
        <p:grpSpPr>
          <a:xfrm>
            <a:off x="10741684" y="5559193"/>
            <a:ext cx="1348249" cy="485015"/>
            <a:chOff x="184085" y="432048"/>
            <a:chExt cx="2425079" cy="485015"/>
          </a:xfrm>
        </p:grpSpPr>
        <p:sp>
          <p:nvSpPr>
            <p:cNvPr id="41" name="Dikdörtgen: Yuvarlatılmış Çapraz Köşeler 40">
              <a:extLst>
                <a:ext uri="{FF2B5EF4-FFF2-40B4-BE49-F238E27FC236}">
                  <a16:creationId xmlns:a16="http://schemas.microsoft.com/office/drawing/2014/main" id="{049C51F2-B5DE-4157-823B-E441D729A240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Dikdörtgen: Yuvarlatılmış Çapraz Köşeler 4">
              <a:hlinkClick r:id="" action="ppaction://hlinkshowjump?jump=lastslide"/>
              <a:extLst>
                <a:ext uri="{FF2B5EF4-FFF2-40B4-BE49-F238E27FC236}">
                  <a16:creationId xmlns:a16="http://schemas.microsoft.com/office/drawing/2014/main" id="{44E6B737-33E6-4027-A30E-D82D895A53CC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Çıkış</a:t>
              </a:r>
            </a:p>
          </p:txBody>
        </p:sp>
      </p:grpSp>
      <p:sp>
        <p:nvSpPr>
          <p:cNvPr id="43" name="Dikdörtgen 42">
            <a:extLst>
              <a:ext uri="{FF2B5EF4-FFF2-40B4-BE49-F238E27FC236}">
                <a16:creationId xmlns:a16="http://schemas.microsoft.com/office/drawing/2014/main" id="{141F1DFE-C351-43D7-ABBF-F96878AEA3B8}"/>
              </a:ext>
            </a:extLst>
          </p:cNvPr>
          <p:cNvSpPr/>
          <p:nvPr/>
        </p:nvSpPr>
        <p:spPr>
          <a:xfrm>
            <a:off x="1171026" y="4473600"/>
            <a:ext cx="24027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Emine’nin parası</a:t>
            </a:r>
          </a:p>
        </p:txBody>
      </p:sp>
      <p:cxnSp>
        <p:nvCxnSpPr>
          <p:cNvPr id="45" name="Düz Bağlayıcı 44">
            <a:extLst>
              <a:ext uri="{FF2B5EF4-FFF2-40B4-BE49-F238E27FC236}">
                <a16:creationId xmlns:a16="http://schemas.microsoft.com/office/drawing/2014/main" id="{73B846EB-C79A-4ABF-8C05-A2FD37124B95}"/>
              </a:ext>
            </a:extLst>
          </p:cNvPr>
          <p:cNvCxnSpPr/>
          <p:nvPr/>
        </p:nvCxnSpPr>
        <p:spPr>
          <a:xfrm>
            <a:off x="1487488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ikdörtgen 45">
            <a:extLst>
              <a:ext uri="{FF2B5EF4-FFF2-40B4-BE49-F238E27FC236}">
                <a16:creationId xmlns:a16="http://schemas.microsoft.com/office/drawing/2014/main" id="{FDC97657-FBFD-4240-ADA9-E01BA8E746B3}"/>
              </a:ext>
            </a:extLst>
          </p:cNvPr>
          <p:cNvSpPr/>
          <p:nvPr/>
        </p:nvSpPr>
        <p:spPr>
          <a:xfrm>
            <a:off x="1790188" y="5121204"/>
            <a:ext cx="11944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368 lira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Dikdörtgen 46">
            <a:extLst>
              <a:ext uri="{FF2B5EF4-FFF2-40B4-BE49-F238E27FC236}">
                <a16:creationId xmlns:a16="http://schemas.microsoft.com/office/drawing/2014/main" id="{1B0972ED-EB4C-4CDA-A311-9872C8265E61}"/>
              </a:ext>
            </a:extLst>
          </p:cNvPr>
          <p:cNvSpPr/>
          <p:nvPr/>
        </p:nvSpPr>
        <p:spPr>
          <a:xfrm>
            <a:off x="3883575" y="4473600"/>
            <a:ext cx="220156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Ayşe’nin parası</a:t>
            </a:r>
          </a:p>
        </p:txBody>
      </p:sp>
      <p:cxnSp>
        <p:nvCxnSpPr>
          <p:cNvPr id="48" name="Düz Bağlayıcı 47">
            <a:extLst>
              <a:ext uri="{FF2B5EF4-FFF2-40B4-BE49-F238E27FC236}">
                <a16:creationId xmlns:a16="http://schemas.microsoft.com/office/drawing/2014/main" id="{D7261D4D-6827-416A-A247-5AC5931A522D}"/>
              </a:ext>
            </a:extLst>
          </p:cNvPr>
          <p:cNvCxnSpPr/>
          <p:nvPr/>
        </p:nvCxnSpPr>
        <p:spPr>
          <a:xfrm>
            <a:off x="4031110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ikdörtgen 48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586218" y="5121204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2CEB2D2E-D35F-4ACF-82A5-DE660AC4671C}"/>
              </a:ext>
            </a:extLst>
          </p:cNvPr>
          <p:cNvSpPr/>
          <p:nvPr/>
        </p:nvSpPr>
        <p:spPr>
          <a:xfrm>
            <a:off x="6758342" y="4484365"/>
            <a:ext cx="184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 Para</a:t>
            </a:r>
          </a:p>
        </p:txBody>
      </p:sp>
      <p:cxnSp>
        <p:nvCxnSpPr>
          <p:cNvPr id="51" name="Düz Bağlayıcı 50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6764072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kdörtgen 51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7319181" y="5121204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Dikdörtgen 52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7325763" y="5484689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616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Düz Bağlayıcı 53">
            <a:extLst>
              <a:ext uri="{FF2B5EF4-FFF2-40B4-BE49-F238E27FC236}">
                <a16:creationId xmlns:a16="http://schemas.microsoft.com/office/drawing/2014/main" id="{D6A22F9D-66E3-4664-AA93-3E1514BCE86E}"/>
              </a:ext>
            </a:extLst>
          </p:cNvPr>
          <p:cNvCxnSpPr>
            <a:cxnSpLocks/>
          </p:cNvCxnSpPr>
          <p:nvPr/>
        </p:nvCxnSpPr>
        <p:spPr>
          <a:xfrm>
            <a:off x="7181855" y="5959492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Dikdörtgen 55">
            <a:extLst>
              <a:ext uri="{FF2B5EF4-FFF2-40B4-BE49-F238E27FC236}">
                <a16:creationId xmlns:a16="http://schemas.microsoft.com/office/drawing/2014/main" id="{1E8F9B9A-2079-4973-A780-A1C930D18882}"/>
              </a:ext>
            </a:extLst>
          </p:cNvPr>
          <p:cNvSpPr/>
          <p:nvPr/>
        </p:nvSpPr>
        <p:spPr>
          <a:xfrm>
            <a:off x="6956319" y="5597022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Dikdörtgen 57">
            <a:extLst>
              <a:ext uri="{FF2B5EF4-FFF2-40B4-BE49-F238E27FC236}">
                <a16:creationId xmlns:a16="http://schemas.microsoft.com/office/drawing/2014/main" id="{AFC997F1-D1CB-4BC8-BCE1-680C34FFD8EB}"/>
              </a:ext>
            </a:extLst>
          </p:cNvPr>
          <p:cNvSpPr/>
          <p:nvPr/>
        </p:nvSpPr>
        <p:spPr>
          <a:xfrm>
            <a:off x="7331757" y="5974398"/>
            <a:ext cx="11944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984 lira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5" name="Düz Bağlayıcı 64">
            <a:extLst>
              <a:ext uri="{FF2B5EF4-FFF2-40B4-BE49-F238E27FC236}">
                <a16:creationId xmlns:a16="http://schemas.microsoft.com/office/drawing/2014/main" id="{568FC765-FA5B-46E7-9551-70800C4C7FEB}"/>
              </a:ext>
            </a:extLst>
          </p:cNvPr>
          <p:cNvCxnSpPr>
            <a:cxnSpLocks/>
          </p:cNvCxnSpPr>
          <p:nvPr/>
        </p:nvCxnSpPr>
        <p:spPr>
          <a:xfrm>
            <a:off x="4488460" y="5937547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Dikdörtgen 65">
            <a:extLst>
              <a:ext uri="{FF2B5EF4-FFF2-40B4-BE49-F238E27FC236}">
                <a16:creationId xmlns:a16="http://schemas.microsoft.com/office/drawing/2014/main" id="{6CF72D6D-9C0C-48BA-BDAD-A6C256C4BA8C}"/>
              </a:ext>
            </a:extLst>
          </p:cNvPr>
          <p:cNvSpPr/>
          <p:nvPr/>
        </p:nvSpPr>
        <p:spPr>
          <a:xfrm>
            <a:off x="4363219" y="5523524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21220" y="78049"/>
            <a:ext cx="5168402" cy="5232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Toplama İşlemi Problemleri</a:t>
            </a:r>
          </a:p>
        </p:txBody>
      </p:sp>
      <p:sp>
        <p:nvSpPr>
          <p:cNvPr id="57" name="Dikdörtgen 56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576795" y="5474395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Dikdörtgen 66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586218" y="5946354"/>
            <a:ext cx="11944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616 lira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16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07407E-6 L 2.08333E-7 0.136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07407E-6 L 2.08333E-7 0.13611 " pathEditMode="relative" rAng="0" ptsTypes="AA">
                                      <p:cBhvr>
                                        <p:cTn id="19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49" grpId="0"/>
      <p:bldP spid="50" grpId="0"/>
      <p:bldP spid="52" grpId="0"/>
      <p:bldP spid="53" grpId="0"/>
      <p:bldP spid="56" grpId="0"/>
      <p:bldP spid="58" grpId="0"/>
      <p:bldP spid="66" grpId="0"/>
      <p:bldP spid="57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3937"/>
            </a:gs>
            <a:gs pos="50000">
              <a:srgbClr val="722A28"/>
            </a:gs>
            <a:gs pos="100000">
              <a:srgbClr val="280F0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622688" y="764704"/>
            <a:ext cx="3312368" cy="485015"/>
            <a:chOff x="184085" y="432048"/>
            <a:chExt cx="2425079" cy="485015"/>
          </a:xfrm>
        </p:grpSpPr>
        <p:sp>
          <p:nvSpPr>
            <p:cNvPr id="4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Soru 7</a:t>
              </a:r>
            </a:p>
          </p:txBody>
        </p:sp>
      </p:grpSp>
      <p:sp>
        <p:nvSpPr>
          <p:cNvPr id="7" name="Düz Bağlayıcı 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622688" y="1249719"/>
            <a:ext cx="0" cy="4968552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E8BB74D0-B9FF-48AF-B42E-08F02A93169B}"/>
              </a:ext>
            </a:extLst>
          </p:cNvPr>
          <p:cNvSpPr/>
          <p:nvPr/>
        </p:nvSpPr>
        <p:spPr>
          <a:xfrm>
            <a:off x="732408" y="1484784"/>
            <a:ext cx="97210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Bir mahallede 69 çocuk, çocuklardan 148 fazla erkek</a:t>
            </a:r>
            <a:r>
              <a:rPr kumimoji="0" lang="tr-TR" sz="2400" b="0" i="0" u="none" strike="noStrike" kern="1200" cap="none" spc="0" normalizeH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ve 141 fazla da bayan vardır. Bu mahallede toplam kaç kişi yaşamaktadır 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1" name="Cevap Sütunu">
            <a:extLst>
              <a:ext uri="{FF2B5EF4-FFF2-40B4-BE49-F238E27FC236}">
                <a16:creationId xmlns:a16="http://schemas.microsoft.com/office/drawing/2014/main" id="{8B35D63C-848B-4265-BD3E-7CA3192FFD1F}"/>
              </a:ext>
            </a:extLst>
          </p:cNvPr>
          <p:cNvGrpSpPr/>
          <p:nvPr/>
        </p:nvGrpSpPr>
        <p:grpSpPr>
          <a:xfrm>
            <a:off x="11096036" y="1634300"/>
            <a:ext cx="659234" cy="1362962"/>
            <a:chOff x="10909374" y="4077072"/>
            <a:chExt cx="659234" cy="1362962"/>
          </a:xfrm>
        </p:grpSpPr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064E7A48-D453-47C4-B776-47C856776279}"/>
                </a:ext>
              </a:extLst>
            </p:cNvPr>
            <p:cNvGrpSpPr/>
            <p:nvPr/>
          </p:nvGrpSpPr>
          <p:grpSpPr>
            <a:xfrm rot="5400000">
              <a:off x="10557510" y="4428936"/>
              <a:ext cx="1362962" cy="659234"/>
              <a:chOff x="2923503" y="1474630"/>
              <a:chExt cx="2910631" cy="1262132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3" name="Yuvarlatılmış Dikdörtgen 5">
                <a:extLst>
                  <a:ext uri="{FF2B5EF4-FFF2-40B4-BE49-F238E27FC236}">
                    <a16:creationId xmlns:a16="http://schemas.microsoft.com/office/drawing/2014/main" id="{BFD2810E-4476-4E5C-BCAB-85BCC820EAA2}"/>
                  </a:ext>
                </a:extLst>
              </p:cNvPr>
              <p:cNvSpPr/>
              <p:nvPr/>
            </p:nvSpPr>
            <p:spPr>
              <a:xfrm>
                <a:off x="2923503" y="1474630"/>
                <a:ext cx="2897746" cy="1262126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5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Yuvarlatılmış Dikdörtgen 6">
                <a:extLst>
                  <a:ext uri="{FF2B5EF4-FFF2-40B4-BE49-F238E27FC236}">
                    <a16:creationId xmlns:a16="http://schemas.microsoft.com/office/drawing/2014/main" id="{50B7EF03-759F-4059-90DE-0A7898D5D118}"/>
                  </a:ext>
                </a:extLst>
              </p:cNvPr>
              <p:cNvSpPr/>
              <p:nvPr/>
            </p:nvSpPr>
            <p:spPr>
              <a:xfrm>
                <a:off x="5230122" y="1474632"/>
                <a:ext cx="604012" cy="1262130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0" name="Dikdörtgen 19">
              <a:extLst>
                <a:ext uri="{FF2B5EF4-FFF2-40B4-BE49-F238E27FC236}">
                  <a16:creationId xmlns:a16="http://schemas.microsoft.com/office/drawing/2014/main" id="{E3398624-1C9E-4D31-A20C-B1C8AC2BB6CB}"/>
                </a:ext>
              </a:extLst>
            </p:cNvPr>
            <p:cNvSpPr/>
            <p:nvPr/>
          </p:nvSpPr>
          <p:spPr>
            <a:xfrm>
              <a:off x="10919965" y="4155468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5400" b="1" i="0" u="none" strike="noStrike" kern="1200" cap="none" spc="0" normalizeH="0" baseline="0" noProof="0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C0504D"/>
                    </a:outerShdw>
                  </a:effectLst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</p:grpSp>
      <p:sp>
        <p:nvSpPr>
          <p:cNvPr id="15" name="Akış Çizelgesi: Depolanmış Veri 14">
            <a:extLst>
              <a:ext uri="{FF2B5EF4-FFF2-40B4-BE49-F238E27FC236}">
                <a16:creationId xmlns:a16="http://schemas.microsoft.com/office/drawing/2014/main" id="{728E6420-D353-4DCC-954B-BE9C5EF645F1}"/>
              </a:ext>
            </a:extLst>
          </p:cNvPr>
          <p:cNvSpPr/>
          <p:nvPr/>
        </p:nvSpPr>
        <p:spPr>
          <a:xfrm rot="5400000">
            <a:off x="10626267" y="1636114"/>
            <a:ext cx="1605507" cy="761511"/>
          </a:xfrm>
          <a:prstGeom prst="flowChartOnlineStorage">
            <a:avLst/>
          </a:prstGeom>
          <a:solidFill>
            <a:srgbClr val="431917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Cevap">
            <a:extLst>
              <a:ext uri="{FF2B5EF4-FFF2-40B4-BE49-F238E27FC236}">
                <a16:creationId xmlns:a16="http://schemas.microsoft.com/office/drawing/2014/main" id="{CE76CEAE-08A6-4F7B-9891-B213929D0061}"/>
              </a:ext>
            </a:extLst>
          </p:cNvPr>
          <p:cNvGrpSpPr/>
          <p:nvPr/>
        </p:nvGrpSpPr>
        <p:grpSpPr>
          <a:xfrm>
            <a:off x="10879566" y="705425"/>
            <a:ext cx="1060699" cy="485015"/>
            <a:chOff x="184085" y="432048"/>
            <a:chExt cx="2425079" cy="485015"/>
          </a:xfrm>
        </p:grpSpPr>
        <p:sp>
          <p:nvSpPr>
            <p:cNvPr id="10" name="Dikdörtgen: Yuvarlatılmış Çapraz Köşeler 9">
              <a:extLst>
                <a:ext uri="{FF2B5EF4-FFF2-40B4-BE49-F238E27FC236}">
                  <a16:creationId xmlns:a16="http://schemas.microsoft.com/office/drawing/2014/main" id="{9F8E8E6F-D010-460D-9DF7-0D4B2654C60B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Dikdörtgen: Yuvarlatılmış Çapraz Köşeler 4">
              <a:extLst>
                <a:ext uri="{FF2B5EF4-FFF2-40B4-BE49-F238E27FC236}">
                  <a16:creationId xmlns:a16="http://schemas.microsoft.com/office/drawing/2014/main" id="{4333BD68-3458-470C-BC8A-8F4D2382A94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Cevap</a:t>
              </a:r>
            </a:p>
          </p:txBody>
        </p:sp>
      </p:grpSp>
      <p:grpSp>
        <p:nvGrpSpPr>
          <p:cNvPr id="22" name="Çözümü Göster">
            <a:extLst>
              <a:ext uri="{FF2B5EF4-FFF2-40B4-BE49-F238E27FC236}">
                <a16:creationId xmlns:a16="http://schemas.microsoft.com/office/drawing/2014/main" id="{D60156B9-98B3-4F89-B3F0-574882328800}"/>
              </a:ext>
            </a:extLst>
          </p:cNvPr>
          <p:cNvGrpSpPr/>
          <p:nvPr/>
        </p:nvGrpSpPr>
        <p:grpSpPr>
          <a:xfrm>
            <a:off x="10741684" y="4152124"/>
            <a:ext cx="1348252" cy="642952"/>
            <a:chOff x="184085" y="432048"/>
            <a:chExt cx="2425079" cy="485015"/>
          </a:xfrm>
        </p:grpSpPr>
        <p:sp>
          <p:nvSpPr>
            <p:cNvPr id="23" name="Dikdörtgen: Yuvarlatılmış Çapraz Köşeler 22">
              <a:extLst>
                <a:ext uri="{FF2B5EF4-FFF2-40B4-BE49-F238E27FC236}">
                  <a16:creationId xmlns:a16="http://schemas.microsoft.com/office/drawing/2014/main" id="{E8F502EF-A90E-4901-B510-E72A4D84316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Dikdörtgen: Yuvarlatılmış Çapraz Köşeler 4">
              <a:extLst>
                <a:ext uri="{FF2B5EF4-FFF2-40B4-BE49-F238E27FC236}">
                  <a16:creationId xmlns:a16="http://schemas.microsoft.com/office/drawing/2014/main" id="{0C739F12-19EB-4F68-BA83-E69982D0ED1E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Çözümü Göster</a:t>
              </a: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6C25FC68-294E-4396-920D-95B976B4C3AF}"/>
              </a:ext>
            </a:extLst>
          </p:cNvPr>
          <p:cNvSpPr/>
          <p:nvPr/>
        </p:nvSpPr>
        <p:spPr>
          <a:xfrm>
            <a:off x="1749652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4E476D65-404A-4182-B72F-CCE316974DCF}"/>
              </a:ext>
            </a:extLst>
          </p:cNvPr>
          <p:cNvSpPr/>
          <p:nvPr/>
        </p:nvSpPr>
        <p:spPr>
          <a:xfrm>
            <a:off x="2472048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496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4DCE87-DC35-4953-B14A-7E7B0E59AC1C}"/>
              </a:ext>
            </a:extLst>
          </p:cNvPr>
          <p:cNvSpPr/>
          <p:nvPr/>
        </p:nvSpPr>
        <p:spPr>
          <a:xfrm>
            <a:off x="4261761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63F35821-F204-41BA-866D-C33C651062A0}"/>
              </a:ext>
            </a:extLst>
          </p:cNvPr>
          <p:cNvSpPr/>
          <p:nvPr/>
        </p:nvSpPr>
        <p:spPr>
          <a:xfrm>
            <a:off x="4972744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F6C63A3-4CE2-442B-A86C-BC5638068C62}"/>
              </a:ext>
            </a:extLst>
          </p:cNvPr>
          <p:cNvSpPr/>
          <p:nvPr/>
        </p:nvSpPr>
        <p:spPr>
          <a:xfrm>
            <a:off x="6762456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3FE63BF4-7F10-4869-AF01-F5C783E4FBD9}"/>
              </a:ext>
            </a:extLst>
          </p:cNvPr>
          <p:cNvSpPr/>
          <p:nvPr/>
        </p:nvSpPr>
        <p:spPr>
          <a:xfrm>
            <a:off x="7473440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506</a:t>
            </a:r>
          </a:p>
        </p:txBody>
      </p:sp>
      <p:sp>
        <p:nvSpPr>
          <p:cNvPr id="33" name="Düz Bağlayıcı 32">
            <a:extLst>
              <a:ext uri="{FF2B5EF4-FFF2-40B4-BE49-F238E27FC236}">
                <a16:creationId xmlns:a16="http://schemas.microsoft.com/office/drawing/2014/main" id="{5246203E-088A-4670-8CD8-1B15BAAFBCB8}"/>
              </a:ext>
            </a:extLst>
          </p:cNvPr>
          <p:cNvSpPr/>
          <p:nvPr/>
        </p:nvSpPr>
        <p:spPr>
          <a:xfrm flipH="1">
            <a:off x="10685109" y="980940"/>
            <a:ext cx="0" cy="5688420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4" name="Çözüm">
            <a:extLst>
              <a:ext uri="{FF2B5EF4-FFF2-40B4-BE49-F238E27FC236}">
                <a16:creationId xmlns:a16="http://schemas.microsoft.com/office/drawing/2014/main" id="{8A8E08AA-7D38-41F6-84D8-4E61D6369E6B}"/>
              </a:ext>
            </a:extLst>
          </p:cNvPr>
          <p:cNvGrpSpPr/>
          <p:nvPr/>
        </p:nvGrpSpPr>
        <p:grpSpPr>
          <a:xfrm>
            <a:off x="655027" y="3825150"/>
            <a:ext cx="3312368" cy="485015"/>
            <a:chOff x="184085" y="432048"/>
            <a:chExt cx="2425079" cy="485015"/>
          </a:xfrm>
        </p:grpSpPr>
        <p:sp>
          <p:nvSpPr>
            <p:cNvPr id="35" name="Dikdörtgen: Yuvarlatılmış Çapraz Köşeler 34">
              <a:extLst>
                <a:ext uri="{FF2B5EF4-FFF2-40B4-BE49-F238E27FC236}">
                  <a16:creationId xmlns:a16="http://schemas.microsoft.com/office/drawing/2014/main" id="{8F5608B8-AA91-4FF0-9C29-540F9D28DC93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Dikdörtgen: Yuvarlatılmış Çapraz Köşeler 4">
              <a:extLst>
                <a:ext uri="{FF2B5EF4-FFF2-40B4-BE49-F238E27FC236}">
                  <a16:creationId xmlns:a16="http://schemas.microsoft.com/office/drawing/2014/main" id="{4F85800C-4E55-4ACC-8B8E-9A62EA2806F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</a:t>
              </a:r>
            </a:p>
          </p:txBody>
        </p:sp>
      </p:grpSp>
      <p:grpSp>
        <p:nvGrpSpPr>
          <p:cNvPr id="37" name="Diğer Soru">
            <a:extLst>
              <a:ext uri="{FF2B5EF4-FFF2-40B4-BE49-F238E27FC236}">
                <a16:creationId xmlns:a16="http://schemas.microsoft.com/office/drawing/2014/main" id="{D2331BD4-BD89-44E5-8B91-7A45967F6910}"/>
              </a:ext>
            </a:extLst>
          </p:cNvPr>
          <p:cNvGrpSpPr/>
          <p:nvPr/>
        </p:nvGrpSpPr>
        <p:grpSpPr>
          <a:xfrm>
            <a:off x="10741685" y="4934042"/>
            <a:ext cx="1348252" cy="485015"/>
            <a:chOff x="184085" y="432048"/>
            <a:chExt cx="2425079" cy="485015"/>
          </a:xfrm>
        </p:grpSpPr>
        <p:sp>
          <p:nvSpPr>
            <p:cNvPr id="38" name="Dikdörtgen: Yuvarlatılmış Çapraz Köşeler 37">
              <a:extLst>
                <a:ext uri="{FF2B5EF4-FFF2-40B4-BE49-F238E27FC236}">
                  <a16:creationId xmlns:a16="http://schemas.microsoft.com/office/drawing/2014/main" id="{CB1FD48D-8CEE-4F8C-9540-C18698640A5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9" name="Dikdörtgen: Yuvarlatılmış Çapraz Köşeler 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E733A0E-CB20-412B-B1AB-4BA23EDB9A6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Diğer Soru</a:t>
              </a:r>
            </a:p>
          </p:txBody>
        </p:sp>
      </p:grpSp>
      <p:grpSp>
        <p:nvGrpSpPr>
          <p:cNvPr id="40" name="Çıkış">
            <a:extLst>
              <a:ext uri="{FF2B5EF4-FFF2-40B4-BE49-F238E27FC236}">
                <a16:creationId xmlns:a16="http://schemas.microsoft.com/office/drawing/2014/main" id="{F89BACF5-58CA-4341-98F5-159693C508CC}"/>
              </a:ext>
            </a:extLst>
          </p:cNvPr>
          <p:cNvGrpSpPr/>
          <p:nvPr/>
        </p:nvGrpSpPr>
        <p:grpSpPr>
          <a:xfrm>
            <a:off x="10741684" y="5559193"/>
            <a:ext cx="1348249" cy="485015"/>
            <a:chOff x="184085" y="432048"/>
            <a:chExt cx="2425079" cy="485015"/>
          </a:xfrm>
        </p:grpSpPr>
        <p:sp>
          <p:nvSpPr>
            <p:cNvPr id="41" name="Dikdörtgen: Yuvarlatılmış Çapraz Köşeler 40">
              <a:extLst>
                <a:ext uri="{FF2B5EF4-FFF2-40B4-BE49-F238E27FC236}">
                  <a16:creationId xmlns:a16="http://schemas.microsoft.com/office/drawing/2014/main" id="{049C51F2-B5DE-4157-823B-E441D729A240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Dikdörtgen: Yuvarlatılmış Çapraz Köşeler 4">
              <a:hlinkClick r:id="" action="ppaction://hlinkshowjump?jump=lastslide"/>
              <a:extLst>
                <a:ext uri="{FF2B5EF4-FFF2-40B4-BE49-F238E27FC236}">
                  <a16:creationId xmlns:a16="http://schemas.microsoft.com/office/drawing/2014/main" id="{44E6B737-33E6-4027-A30E-D82D895A53CC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Çıkış</a:t>
              </a:r>
            </a:p>
          </p:txBody>
        </p:sp>
      </p:grpSp>
      <p:sp>
        <p:nvSpPr>
          <p:cNvPr id="43" name="Dikdörtgen 42">
            <a:extLst>
              <a:ext uri="{FF2B5EF4-FFF2-40B4-BE49-F238E27FC236}">
                <a16:creationId xmlns:a16="http://schemas.microsoft.com/office/drawing/2014/main" id="{141F1DFE-C351-43D7-ABBF-F96878AEA3B8}"/>
              </a:ext>
            </a:extLst>
          </p:cNvPr>
          <p:cNvSpPr/>
          <p:nvPr/>
        </p:nvSpPr>
        <p:spPr>
          <a:xfrm>
            <a:off x="1457195" y="4473600"/>
            <a:ext cx="18304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Çocuk sayısı</a:t>
            </a:r>
          </a:p>
        </p:txBody>
      </p:sp>
      <p:cxnSp>
        <p:nvCxnSpPr>
          <p:cNvPr id="45" name="Düz Bağlayıcı 44">
            <a:extLst>
              <a:ext uri="{FF2B5EF4-FFF2-40B4-BE49-F238E27FC236}">
                <a16:creationId xmlns:a16="http://schemas.microsoft.com/office/drawing/2014/main" id="{73B846EB-C79A-4ABF-8C05-A2FD37124B95}"/>
              </a:ext>
            </a:extLst>
          </p:cNvPr>
          <p:cNvCxnSpPr/>
          <p:nvPr/>
        </p:nvCxnSpPr>
        <p:spPr>
          <a:xfrm>
            <a:off x="1487488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ikdörtgen 45">
            <a:extLst>
              <a:ext uri="{FF2B5EF4-FFF2-40B4-BE49-F238E27FC236}">
                <a16:creationId xmlns:a16="http://schemas.microsoft.com/office/drawing/2014/main" id="{FDC97657-FBFD-4240-ADA9-E01BA8E746B3}"/>
              </a:ext>
            </a:extLst>
          </p:cNvPr>
          <p:cNvSpPr/>
          <p:nvPr/>
        </p:nvSpPr>
        <p:spPr>
          <a:xfrm>
            <a:off x="2126754" y="5121204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Dikdörtgen 46">
            <a:extLst>
              <a:ext uri="{FF2B5EF4-FFF2-40B4-BE49-F238E27FC236}">
                <a16:creationId xmlns:a16="http://schemas.microsoft.com/office/drawing/2014/main" id="{1B0972ED-EB4C-4CDA-A311-9872C8265E61}"/>
              </a:ext>
            </a:extLst>
          </p:cNvPr>
          <p:cNvSpPr/>
          <p:nvPr/>
        </p:nvSpPr>
        <p:spPr>
          <a:xfrm>
            <a:off x="4103348" y="4473600"/>
            <a:ext cx="17620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Erkek sayısı</a:t>
            </a:r>
          </a:p>
        </p:txBody>
      </p:sp>
      <p:cxnSp>
        <p:nvCxnSpPr>
          <p:cNvPr id="48" name="Düz Bağlayıcı 47">
            <a:extLst>
              <a:ext uri="{FF2B5EF4-FFF2-40B4-BE49-F238E27FC236}">
                <a16:creationId xmlns:a16="http://schemas.microsoft.com/office/drawing/2014/main" id="{D7261D4D-6827-416A-A247-5AC5931A522D}"/>
              </a:ext>
            </a:extLst>
          </p:cNvPr>
          <p:cNvCxnSpPr/>
          <p:nvPr/>
        </p:nvCxnSpPr>
        <p:spPr>
          <a:xfrm>
            <a:off x="4031110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ikdörtgen 48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751691" y="5092448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2CEB2D2E-D35F-4ACF-82A5-DE660AC4671C}"/>
              </a:ext>
            </a:extLst>
          </p:cNvPr>
          <p:cNvSpPr/>
          <p:nvPr/>
        </p:nvSpPr>
        <p:spPr>
          <a:xfrm>
            <a:off x="6322201" y="4463533"/>
            <a:ext cx="18688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Bayan Sayısı</a:t>
            </a:r>
          </a:p>
        </p:txBody>
      </p:sp>
      <p:cxnSp>
        <p:nvCxnSpPr>
          <p:cNvPr id="51" name="Düz Bağlayıcı 50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6338283" y="4967718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kdörtgen 51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7067504" y="5100372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Dikdörtgen 52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6899974" y="5463857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141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Düz Bağlayıcı 53">
            <a:extLst>
              <a:ext uri="{FF2B5EF4-FFF2-40B4-BE49-F238E27FC236}">
                <a16:creationId xmlns:a16="http://schemas.microsoft.com/office/drawing/2014/main" id="{D6A22F9D-66E3-4664-AA93-3E1514BCE86E}"/>
              </a:ext>
            </a:extLst>
          </p:cNvPr>
          <p:cNvCxnSpPr>
            <a:cxnSpLocks/>
          </p:cNvCxnSpPr>
          <p:nvPr/>
        </p:nvCxnSpPr>
        <p:spPr>
          <a:xfrm>
            <a:off x="6756066" y="5938660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Dikdörtgen 55">
            <a:extLst>
              <a:ext uri="{FF2B5EF4-FFF2-40B4-BE49-F238E27FC236}">
                <a16:creationId xmlns:a16="http://schemas.microsoft.com/office/drawing/2014/main" id="{1E8F9B9A-2079-4973-A780-A1C930D18882}"/>
              </a:ext>
            </a:extLst>
          </p:cNvPr>
          <p:cNvSpPr/>
          <p:nvPr/>
        </p:nvSpPr>
        <p:spPr>
          <a:xfrm>
            <a:off x="6530530" y="5576190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Dikdörtgen 57">
            <a:extLst>
              <a:ext uri="{FF2B5EF4-FFF2-40B4-BE49-F238E27FC236}">
                <a16:creationId xmlns:a16="http://schemas.microsoft.com/office/drawing/2014/main" id="{AFC997F1-D1CB-4BC8-BCE1-680C34FFD8EB}"/>
              </a:ext>
            </a:extLst>
          </p:cNvPr>
          <p:cNvSpPr/>
          <p:nvPr/>
        </p:nvSpPr>
        <p:spPr>
          <a:xfrm>
            <a:off x="6913137" y="5910211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210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5" name="Düz Bağlayıcı 64">
            <a:extLst>
              <a:ext uri="{FF2B5EF4-FFF2-40B4-BE49-F238E27FC236}">
                <a16:creationId xmlns:a16="http://schemas.microsoft.com/office/drawing/2014/main" id="{568FC765-FA5B-46E7-9551-70800C4C7FEB}"/>
              </a:ext>
            </a:extLst>
          </p:cNvPr>
          <p:cNvCxnSpPr>
            <a:cxnSpLocks/>
          </p:cNvCxnSpPr>
          <p:nvPr/>
        </p:nvCxnSpPr>
        <p:spPr>
          <a:xfrm>
            <a:off x="4488460" y="5937547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Dikdörtgen 65">
            <a:extLst>
              <a:ext uri="{FF2B5EF4-FFF2-40B4-BE49-F238E27FC236}">
                <a16:creationId xmlns:a16="http://schemas.microsoft.com/office/drawing/2014/main" id="{6CF72D6D-9C0C-48BA-BDAD-A6C256C4BA8C}"/>
              </a:ext>
            </a:extLst>
          </p:cNvPr>
          <p:cNvSpPr/>
          <p:nvPr/>
        </p:nvSpPr>
        <p:spPr>
          <a:xfrm>
            <a:off x="4363219" y="5523524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21220" y="78049"/>
            <a:ext cx="5168402" cy="5232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Toplama İşlemi Problemleri</a:t>
            </a:r>
          </a:p>
        </p:txBody>
      </p:sp>
      <p:sp>
        <p:nvSpPr>
          <p:cNvPr id="57" name="Dikdörtgen 56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576795" y="5474395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Dikdörtgen 66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591681" y="5946354"/>
            <a:ext cx="6896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217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Dikdörtgen 54">
            <a:extLst>
              <a:ext uri="{FF2B5EF4-FFF2-40B4-BE49-F238E27FC236}">
                <a16:creationId xmlns:a16="http://schemas.microsoft.com/office/drawing/2014/main" id="{2CEB2D2E-D35F-4ACF-82A5-DE660AC4671C}"/>
              </a:ext>
            </a:extLst>
          </p:cNvPr>
          <p:cNvSpPr/>
          <p:nvPr/>
        </p:nvSpPr>
        <p:spPr>
          <a:xfrm>
            <a:off x="8822024" y="4409728"/>
            <a:ext cx="11599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</a:t>
            </a:r>
          </a:p>
        </p:txBody>
      </p:sp>
      <p:cxnSp>
        <p:nvCxnSpPr>
          <p:cNvPr id="59" name="Düz Bağlayıcı 58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8483650" y="4913913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Dikdörtgen 59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9212871" y="5046567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Dikdörtgen 60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9045341" y="5410052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217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2" name="Düz Bağlayıcı 61">
            <a:extLst>
              <a:ext uri="{FF2B5EF4-FFF2-40B4-BE49-F238E27FC236}">
                <a16:creationId xmlns:a16="http://schemas.microsoft.com/office/drawing/2014/main" id="{D6A22F9D-66E3-4664-AA93-3E1514BCE86E}"/>
              </a:ext>
            </a:extLst>
          </p:cNvPr>
          <p:cNvCxnSpPr>
            <a:cxnSpLocks/>
          </p:cNvCxnSpPr>
          <p:nvPr/>
        </p:nvCxnSpPr>
        <p:spPr>
          <a:xfrm>
            <a:off x="8927912" y="6124832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Dikdörtgen 62">
            <a:extLst>
              <a:ext uri="{FF2B5EF4-FFF2-40B4-BE49-F238E27FC236}">
                <a16:creationId xmlns:a16="http://schemas.microsoft.com/office/drawing/2014/main" id="{1E8F9B9A-2079-4973-A780-A1C930D18882}"/>
              </a:ext>
            </a:extLst>
          </p:cNvPr>
          <p:cNvSpPr/>
          <p:nvPr/>
        </p:nvSpPr>
        <p:spPr>
          <a:xfrm>
            <a:off x="8768967" y="5682558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Dikdörtgen 63">
            <a:extLst>
              <a:ext uri="{FF2B5EF4-FFF2-40B4-BE49-F238E27FC236}">
                <a16:creationId xmlns:a16="http://schemas.microsoft.com/office/drawing/2014/main" id="{AFC997F1-D1CB-4BC8-BCE1-680C34FFD8EB}"/>
              </a:ext>
            </a:extLst>
          </p:cNvPr>
          <p:cNvSpPr/>
          <p:nvPr/>
        </p:nvSpPr>
        <p:spPr>
          <a:xfrm>
            <a:off x="9052211" y="6124832"/>
            <a:ext cx="12186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496 kişi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Dikdörtgen 67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9058504" y="5732898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210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52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5.55112E-17 L 6.25E-7 0.136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5.55112E-17 L 6.25E-7 0.13611 " pathEditMode="relative" rAng="0" ptsTypes="AA">
                                      <p:cBhvr>
                                        <p:cTn id="19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6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7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49" grpId="0"/>
      <p:bldP spid="50" grpId="0"/>
      <p:bldP spid="52" grpId="0"/>
      <p:bldP spid="53" grpId="0"/>
      <p:bldP spid="56" grpId="0"/>
      <p:bldP spid="58" grpId="0"/>
      <p:bldP spid="66" grpId="0"/>
      <p:bldP spid="57" grpId="0"/>
      <p:bldP spid="67" grpId="0"/>
      <p:bldP spid="55" grpId="0"/>
      <p:bldP spid="60" grpId="0"/>
      <p:bldP spid="61" grpId="0"/>
      <p:bldP spid="63" grpId="0"/>
      <p:bldP spid="64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3937"/>
            </a:gs>
            <a:gs pos="50000">
              <a:srgbClr val="722A28"/>
            </a:gs>
            <a:gs pos="100000">
              <a:srgbClr val="280F0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0E38C2A-DE1C-446E-A309-4D7867DCBA95}"/>
              </a:ext>
            </a:extLst>
          </p:cNvPr>
          <p:cNvGrpSpPr/>
          <p:nvPr/>
        </p:nvGrpSpPr>
        <p:grpSpPr>
          <a:xfrm>
            <a:off x="622688" y="764704"/>
            <a:ext cx="3312368" cy="485015"/>
            <a:chOff x="184085" y="432048"/>
            <a:chExt cx="2425079" cy="485015"/>
          </a:xfrm>
        </p:grpSpPr>
        <p:sp>
          <p:nvSpPr>
            <p:cNvPr id="4" name="Dikdörtgen: Yuvarlatılmış Çapraz Köşeler 3">
              <a:extLst>
                <a:ext uri="{FF2B5EF4-FFF2-40B4-BE49-F238E27FC236}">
                  <a16:creationId xmlns:a16="http://schemas.microsoft.com/office/drawing/2014/main" id="{0FD1EB71-CB96-46DC-AB9C-826D60E8BA47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Dikdörtgen: Yuvarlatılmış Çapraz Köşeler 4">
              <a:extLst>
                <a:ext uri="{FF2B5EF4-FFF2-40B4-BE49-F238E27FC236}">
                  <a16:creationId xmlns:a16="http://schemas.microsoft.com/office/drawing/2014/main" id="{995164D3-4A68-4E3C-8750-4E9942C54D80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Soru 8</a:t>
              </a:r>
            </a:p>
          </p:txBody>
        </p:sp>
      </p:grpSp>
      <p:sp>
        <p:nvSpPr>
          <p:cNvPr id="7" name="Düz Bağlayıcı 6">
            <a:extLst>
              <a:ext uri="{FF2B5EF4-FFF2-40B4-BE49-F238E27FC236}">
                <a16:creationId xmlns:a16="http://schemas.microsoft.com/office/drawing/2014/main" id="{09EE2740-ABBF-495F-857A-77568FE1AC19}"/>
              </a:ext>
            </a:extLst>
          </p:cNvPr>
          <p:cNvSpPr/>
          <p:nvPr/>
        </p:nvSpPr>
        <p:spPr>
          <a:xfrm flipH="1">
            <a:off x="622688" y="1249719"/>
            <a:ext cx="0" cy="4968552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E8BB74D0-B9FF-48AF-B42E-08F02A93169B}"/>
              </a:ext>
            </a:extLst>
          </p:cNvPr>
          <p:cNvSpPr/>
          <p:nvPr/>
        </p:nvSpPr>
        <p:spPr>
          <a:xfrm>
            <a:off x="732408" y="1484784"/>
            <a:ext cx="97210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Annem alışverişte 94 liraya gömlek, 139 liraya etek aldı.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Geriye 479 lirası kaldı. Annemin harcamadan evvel kaç lirası vardı 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1" name="Cevap Sütunu">
            <a:extLst>
              <a:ext uri="{FF2B5EF4-FFF2-40B4-BE49-F238E27FC236}">
                <a16:creationId xmlns:a16="http://schemas.microsoft.com/office/drawing/2014/main" id="{8B35D63C-848B-4265-BD3E-7CA3192FFD1F}"/>
              </a:ext>
            </a:extLst>
          </p:cNvPr>
          <p:cNvGrpSpPr/>
          <p:nvPr/>
        </p:nvGrpSpPr>
        <p:grpSpPr>
          <a:xfrm>
            <a:off x="11085074" y="1634300"/>
            <a:ext cx="661467" cy="1362962"/>
            <a:chOff x="10907141" y="4077072"/>
            <a:chExt cx="661467" cy="1362962"/>
          </a:xfrm>
        </p:grpSpPr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064E7A48-D453-47C4-B776-47C856776279}"/>
                </a:ext>
              </a:extLst>
            </p:cNvPr>
            <p:cNvGrpSpPr/>
            <p:nvPr/>
          </p:nvGrpSpPr>
          <p:grpSpPr>
            <a:xfrm rot="5400000">
              <a:off x="10557510" y="4428936"/>
              <a:ext cx="1362962" cy="659234"/>
              <a:chOff x="2923503" y="1474630"/>
              <a:chExt cx="2910631" cy="1262132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3" name="Yuvarlatılmış Dikdörtgen 5">
                <a:extLst>
                  <a:ext uri="{FF2B5EF4-FFF2-40B4-BE49-F238E27FC236}">
                    <a16:creationId xmlns:a16="http://schemas.microsoft.com/office/drawing/2014/main" id="{BFD2810E-4476-4E5C-BCAB-85BCC820EAA2}"/>
                  </a:ext>
                </a:extLst>
              </p:cNvPr>
              <p:cNvSpPr/>
              <p:nvPr/>
            </p:nvSpPr>
            <p:spPr>
              <a:xfrm>
                <a:off x="2923503" y="1474630"/>
                <a:ext cx="2897746" cy="1262126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5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Yuvarlatılmış Dikdörtgen 6">
                <a:extLst>
                  <a:ext uri="{FF2B5EF4-FFF2-40B4-BE49-F238E27FC236}">
                    <a16:creationId xmlns:a16="http://schemas.microsoft.com/office/drawing/2014/main" id="{50B7EF03-759F-4059-90DE-0A7898D5D118}"/>
                  </a:ext>
                </a:extLst>
              </p:cNvPr>
              <p:cNvSpPr/>
              <p:nvPr/>
            </p:nvSpPr>
            <p:spPr>
              <a:xfrm>
                <a:off x="5230122" y="1474632"/>
                <a:ext cx="604012" cy="1262130"/>
              </a:xfrm>
              <a:prstGeom prst="round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0" name="Dikdörtgen 19">
              <a:extLst>
                <a:ext uri="{FF2B5EF4-FFF2-40B4-BE49-F238E27FC236}">
                  <a16:creationId xmlns:a16="http://schemas.microsoft.com/office/drawing/2014/main" id="{E3398624-1C9E-4D31-A20C-B1C8AC2BB6CB}"/>
                </a:ext>
              </a:extLst>
            </p:cNvPr>
            <p:cNvSpPr/>
            <p:nvPr/>
          </p:nvSpPr>
          <p:spPr>
            <a:xfrm>
              <a:off x="10907141" y="4155468"/>
              <a:ext cx="62549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5400" b="1" i="0" u="none" strike="noStrike" kern="1200" cap="none" spc="0" normalizeH="0" baseline="0" noProof="0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C0504D"/>
                    </a:outerShdw>
                  </a:effectLst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</p:grpSp>
      <p:sp>
        <p:nvSpPr>
          <p:cNvPr id="15" name="Akış Çizelgesi: Depolanmış Veri 14">
            <a:extLst>
              <a:ext uri="{FF2B5EF4-FFF2-40B4-BE49-F238E27FC236}">
                <a16:creationId xmlns:a16="http://schemas.microsoft.com/office/drawing/2014/main" id="{728E6420-D353-4DCC-954B-BE9C5EF645F1}"/>
              </a:ext>
            </a:extLst>
          </p:cNvPr>
          <p:cNvSpPr/>
          <p:nvPr/>
        </p:nvSpPr>
        <p:spPr>
          <a:xfrm rot="5400000">
            <a:off x="10626267" y="1636114"/>
            <a:ext cx="1605507" cy="761511"/>
          </a:xfrm>
          <a:prstGeom prst="flowChartOnlineStorage">
            <a:avLst/>
          </a:prstGeom>
          <a:solidFill>
            <a:srgbClr val="431917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Cevap">
            <a:extLst>
              <a:ext uri="{FF2B5EF4-FFF2-40B4-BE49-F238E27FC236}">
                <a16:creationId xmlns:a16="http://schemas.microsoft.com/office/drawing/2014/main" id="{CE76CEAE-08A6-4F7B-9891-B213929D0061}"/>
              </a:ext>
            </a:extLst>
          </p:cNvPr>
          <p:cNvGrpSpPr/>
          <p:nvPr/>
        </p:nvGrpSpPr>
        <p:grpSpPr>
          <a:xfrm>
            <a:off x="10879566" y="705425"/>
            <a:ext cx="1060699" cy="485015"/>
            <a:chOff x="184085" y="432048"/>
            <a:chExt cx="2425079" cy="485015"/>
          </a:xfrm>
        </p:grpSpPr>
        <p:sp>
          <p:nvSpPr>
            <p:cNvPr id="10" name="Dikdörtgen: Yuvarlatılmış Çapraz Köşeler 9">
              <a:extLst>
                <a:ext uri="{FF2B5EF4-FFF2-40B4-BE49-F238E27FC236}">
                  <a16:creationId xmlns:a16="http://schemas.microsoft.com/office/drawing/2014/main" id="{9F8E8E6F-D010-460D-9DF7-0D4B2654C60B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Dikdörtgen: Yuvarlatılmış Çapraz Köşeler 4">
              <a:extLst>
                <a:ext uri="{FF2B5EF4-FFF2-40B4-BE49-F238E27FC236}">
                  <a16:creationId xmlns:a16="http://schemas.microsoft.com/office/drawing/2014/main" id="{4333BD68-3458-470C-BC8A-8F4D2382A94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Cevap</a:t>
              </a:r>
            </a:p>
          </p:txBody>
        </p:sp>
      </p:grpSp>
      <p:grpSp>
        <p:nvGrpSpPr>
          <p:cNvPr id="22" name="Çözümü Göster">
            <a:extLst>
              <a:ext uri="{FF2B5EF4-FFF2-40B4-BE49-F238E27FC236}">
                <a16:creationId xmlns:a16="http://schemas.microsoft.com/office/drawing/2014/main" id="{D60156B9-98B3-4F89-B3F0-574882328800}"/>
              </a:ext>
            </a:extLst>
          </p:cNvPr>
          <p:cNvGrpSpPr/>
          <p:nvPr/>
        </p:nvGrpSpPr>
        <p:grpSpPr>
          <a:xfrm>
            <a:off x="10741684" y="4152124"/>
            <a:ext cx="1348252" cy="642952"/>
            <a:chOff x="184085" y="432048"/>
            <a:chExt cx="2425079" cy="485015"/>
          </a:xfrm>
        </p:grpSpPr>
        <p:sp>
          <p:nvSpPr>
            <p:cNvPr id="23" name="Dikdörtgen: Yuvarlatılmış Çapraz Köşeler 22">
              <a:extLst>
                <a:ext uri="{FF2B5EF4-FFF2-40B4-BE49-F238E27FC236}">
                  <a16:creationId xmlns:a16="http://schemas.microsoft.com/office/drawing/2014/main" id="{E8F502EF-A90E-4901-B510-E72A4D84316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Dikdörtgen: Yuvarlatılmış Çapraz Köşeler 4">
              <a:extLst>
                <a:ext uri="{FF2B5EF4-FFF2-40B4-BE49-F238E27FC236}">
                  <a16:creationId xmlns:a16="http://schemas.microsoft.com/office/drawing/2014/main" id="{0C739F12-19EB-4F68-BA83-E69982D0ED1E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Çözümü Göster</a:t>
              </a: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6C25FC68-294E-4396-920D-95B976B4C3AF}"/>
              </a:ext>
            </a:extLst>
          </p:cNvPr>
          <p:cNvSpPr/>
          <p:nvPr/>
        </p:nvSpPr>
        <p:spPr>
          <a:xfrm>
            <a:off x="1749652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4E476D65-404A-4182-B72F-CCE316974DCF}"/>
              </a:ext>
            </a:extLst>
          </p:cNvPr>
          <p:cNvSpPr/>
          <p:nvPr/>
        </p:nvSpPr>
        <p:spPr>
          <a:xfrm>
            <a:off x="2554450" y="2902987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4DCE87-DC35-4953-B14A-7E7B0E59AC1C}"/>
              </a:ext>
            </a:extLst>
          </p:cNvPr>
          <p:cNvSpPr/>
          <p:nvPr/>
        </p:nvSpPr>
        <p:spPr>
          <a:xfrm>
            <a:off x="4261761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63F35821-F204-41BA-866D-C33C651062A0}"/>
              </a:ext>
            </a:extLst>
          </p:cNvPr>
          <p:cNvSpPr/>
          <p:nvPr/>
        </p:nvSpPr>
        <p:spPr>
          <a:xfrm>
            <a:off x="4972744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F6C63A3-4CE2-442B-A86C-BC5638068C62}"/>
              </a:ext>
            </a:extLst>
          </p:cNvPr>
          <p:cNvSpPr/>
          <p:nvPr/>
        </p:nvSpPr>
        <p:spPr>
          <a:xfrm>
            <a:off x="6762456" y="2812965"/>
            <a:ext cx="659840" cy="65984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3FE63BF4-7F10-4869-AF01-F5C783E4FBD9}"/>
              </a:ext>
            </a:extLst>
          </p:cNvPr>
          <p:cNvSpPr/>
          <p:nvPr/>
        </p:nvSpPr>
        <p:spPr>
          <a:xfrm>
            <a:off x="7473440" y="2881275"/>
            <a:ext cx="771366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702</a:t>
            </a:r>
          </a:p>
        </p:txBody>
      </p:sp>
      <p:sp>
        <p:nvSpPr>
          <p:cNvPr id="33" name="Düz Bağlayıcı 32">
            <a:extLst>
              <a:ext uri="{FF2B5EF4-FFF2-40B4-BE49-F238E27FC236}">
                <a16:creationId xmlns:a16="http://schemas.microsoft.com/office/drawing/2014/main" id="{5246203E-088A-4670-8CD8-1B15BAAFBCB8}"/>
              </a:ext>
            </a:extLst>
          </p:cNvPr>
          <p:cNvSpPr/>
          <p:nvPr/>
        </p:nvSpPr>
        <p:spPr>
          <a:xfrm flipH="1">
            <a:off x="10685109" y="980940"/>
            <a:ext cx="0" cy="5688420"/>
          </a:xfrm>
          <a:prstGeom prst="line">
            <a:avLst/>
          </a:prstGeom>
          <a:ln w="38100">
            <a:gradFill>
              <a:gsLst>
                <a:gs pos="0">
                  <a:srgbClr val="280F0E"/>
                </a:gs>
                <a:gs pos="100000">
                  <a:srgbClr val="000000">
                    <a:alpha val="0"/>
                  </a:srgbClr>
                </a:gs>
              </a:gsLst>
              <a:lin ang="5400000" scaled="0"/>
            </a:gra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4" name="Çözüm">
            <a:extLst>
              <a:ext uri="{FF2B5EF4-FFF2-40B4-BE49-F238E27FC236}">
                <a16:creationId xmlns:a16="http://schemas.microsoft.com/office/drawing/2014/main" id="{8A8E08AA-7D38-41F6-84D8-4E61D6369E6B}"/>
              </a:ext>
            </a:extLst>
          </p:cNvPr>
          <p:cNvGrpSpPr/>
          <p:nvPr/>
        </p:nvGrpSpPr>
        <p:grpSpPr>
          <a:xfrm>
            <a:off x="655027" y="3825150"/>
            <a:ext cx="3312368" cy="485015"/>
            <a:chOff x="184085" y="432048"/>
            <a:chExt cx="2425079" cy="485015"/>
          </a:xfrm>
        </p:grpSpPr>
        <p:sp>
          <p:nvSpPr>
            <p:cNvPr id="35" name="Dikdörtgen: Yuvarlatılmış Çapraz Köşeler 34">
              <a:extLst>
                <a:ext uri="{FF2B5EF4-FFF2-40B4-BE49-F238E27FC236}">
                  <a16:creationId xmlns:a16="http://schemas.microsoft.com/office/drawing/2014/main" id="{8F5608B8-AA91-4FF0-9C29-540F9D28DC93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Dikdörtgen: Yuvarlatılmış Çapraz Köşeler 4">
              <a:extLst>
                <a:ext uri="{FF2B5EF4-FFF2-40B4-BE49-F238E27FC236}">
                  <a16:creationId xmlns:a16="http://schemas.microsoft.com/office/drawing/2014/main" id="{4F85800C-4E55-4ACC-8B8E-9A62EA2806F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Çözüm</a:t>
              </a:r>
            </a:p>
          </p:txBody>
        </p:sp>
      </p:grpSp>
      <p:grpSp>
        <p:nvGrpSpPr>
          <p:cNvPr id="37" name="Diğer Soru">
            <a:extLst>
              <a:ext uri="{FF2B5EF4-FFF2-40B4-BE49-F238E27FC236}">
                <a16:creationId xmlns:a16="http://schemas.microsoft.com/office/drawing/2014/main" id="{D2331BD4-BD89-44E5-8B91-7A45967F6910}"/>
              </a:ext>
            </a:extLst>
          </p:cNvPr>
          <p:cNvGrpSpPr/>
          <p:nvPr/>
        </p:nvGrpSpPr>
        <p:grpSpPr>
          <a:xfrm>
            <a:off x="10741685" y="4934042"/>
            <a:ext cx="1348252" cy="485015"/>
            <a:chOff x="184085" y="432048"/>
            <a:chExt cx="2425079" cy="485015"/>
          </a:xfrm>
        </p:grpSpPr>
        <p:sp>
          <p:nvSpPr>
            <p:cNvPr id="38" name="Dikdörtgen: Yuvarlatılmış Çapraz Köşeler 37">
              <a:extLst>
                <a:ext uri="{FF2B5EF4-FFF2-40B4-BE49-F238E27FC236}">
                  <a16:creationId xmlns:a16="http://schemas.microsoft.com/office/drawing/2014/main" id="{CB1FD48D-8CEE-4F8C-9540-C18698640A54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9" name="Dikdörtgen: Yuvarlatılmış Çapraz Köşeler 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E733A0E-CB20-412B-B1AB-4BA23EDB9A68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Diğer Soru</a:t>
              </a:r>
            </a:p>
          </p:txBody>
        </p:sp>
      </p:grpSp>
      <p:grpSp>
        <p:nvGrpSpPr>
          <p:cNvPr id="40" name="Çıkış">
            <a:extLst>
              <a:ext uri="{FF2B5EF4-FFF2-40B4-BE49-F238E27FC236}">
                <a16:creationId xmlns:a16="http://schemas.microsoft.com/office/drawing/2014/main" id="{F89BACF5-58CA-4341-98F5-159693C508CC}"/>
              </a:ext>
            </a:extLst>
          </p:cNvPr>
          <p:cNvGrpSpPr/>
          <p:nvPr/>
        </p:nvGrpSpPr>
        <p:grpSpPr>
          <a:xfrm>
            <a:off x="10741684" y="5559193"/>
            <a:ext cx="1348249" cy="485015"/>
            <a:chOff x="184085" y="432048"/>
            <a:chExt cx="2425079" cy="485015"/>
          </a:xfrm>
        </p:grpSpPr>
        <p:sp>
          <p:nvSpPr>
            <p:cNvPr id="41" name="Dikdörtgen: Yuvarlatılmış Çapraz Köşeler 40">
              <a:extLst>
                <a:ext uri="{FF2B5EF4-FFF2-40B4-BE49-F238E27FC236}">
                  <a16:creationId xmlns:a16="http://schemas.microsoft.com/office/drawing/2014/main" id="{049C51F2-B5DE-4157-823B-E441D729A240}"/>
                </a:ext>
              </a:extLst>
            </p:cNvPr>
            <p:cNvSpPr/>
            <p:nvPr/>
          </p:nvSpPr>
          <p:spPr>
            <a:xfrm>
              <a:off x="184085" y="432048"/>
              <a:ext cx="2425079" cy="485015"/>
            </a:xfrm>
            <a:prstGeom prst="round2DiagRect">
              <a:avLst/>
            </a:prstGeom>
            <a:gradFill flip="none" rotWithShape="1">
              <a:gsLst>
                <a:gs pos="0">
                  <a:srgbClr val="4D1C1B"/>
                </a:gs>
                <a:gs pos="50000">
                  <a:srgbClr val="883230"/>
                </a:gs>
                <a:gs pos="100000">
                  <a:srgbClr val="4D1C1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Dikdörtgen: Yuvarlatılmış Çapraz Köşeler 4">
              <a:hlinkClick r:id="" action="ppaction://hlinkshowjump?jump=lastslide"/>
              <a:extLst>
                <a:ext uri="{FF2B5EF4-FFF2-40B4-BE49-F238E27FC236}">
                  <a16:creationId xmlns:a16="http://schemas.microsoft.com/office/drawing/2014/main" id="{44E6B737-33E6-4027-A30E-D82D895A53CC}"/>
                </a:ext>
              </a:extLst>
            </p:cNvPr>
            <p:cNvSpPr txBox="1"/>
            <p:nvPr/>
          </p:nvSpPr>
          <p:spPr>
            <a:xfrm>
              <a:off x="207761" y="455724"/>
              <a:ext cx="2377727" cy="43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Çıkış</a:t>
              </a:r>
            </a:p>
          </p:txBody>
        </p:sp>
      </p:grpSp>
      <p:sp>
        <p:nvSpPr>
          <p:cNvPr id="43" name="Dikdörtgen 42">
            <a:extLst>
              <a:ext uri="{FF2B5EF4-FFF2-40B4-BE49-F238E27FC236}">
                <a16:creationId xmlns:a16="http://schemas.microsoft.com/office/drawing/2014/main" id="{141F1DFE-C351-43D7-ABBF-F96878AEA3B8}"/>
              </a:ext>
            </a:extLst>
          </p:cNvPr>
          <p:cNvSpPr/>
          <p:nvPr/>
        </p:nvSpPr>
        <p:spPr>
          <a:xfrm>
            <a:off x="1398142" y="4473600"/>
            <a:ext cx="19485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Gömlek fiyatı</a:t>
            </a:r>
          </a:p>
        </p:txBody>
      </p:sp>
      <p:cxnSp>
        <p:nvCxnSpPr>
          <p:cNvPr id="45" name="Düz Bağlayıcı 44">
            <a:extLst>
              <a:ext uri="{FF2B5EF4-FFF2-40B4-BE49-F238E27FC236}">
                <a16:creationId xmlns:a16="http://schemas.microsoft.com/office/drawing/2014/main" id="{73B846EB-C79A-4ABF-8C05-A2FD37124B95}"/>
              </a:ext>
            </a:extLst>
          </p:cNvPr>
          <p:cNvCxnSpPr/>
          <p:nvPr/>
        </p:nvCxnSpPr>
        <p:spPr>
          <a:xfrm>
            <a:off x="1487488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ikdörtgen 45">
            <a:extLst>
              <a:ext uri="{FF2B5EF4-FFF2-40B4-BE49-F238E27FC236}">
                <a16:creationId xmlns:a16="http://schemas.microsoft.com/office/drawing/2014/main" id="{FDC97657-FBFD-4240-ADA9-E01BA8E746B3}"/>
              </a:ext>
            </a:extLst>
          </p:cNvPr>
          <p:cNvSpPr/>
          <p:nvPr/>
        </p:nvSpPr>
        <p:spPr>
          <a:xfrm>
            <a:off x="1874347" y="5121204"/>
            <a:ext cx="10261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94 lira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Dikdörtgen 46">
            <a:extLst>
              <a:ext uri="{FF2B5EF4-FFF2-40B4-BE49-F238E27FC236}">
                <a16:creationId xmlns:a16="http://schemas.microsoft.com/office/drawing/2014/main" id="{1B0972ED-EB4C-4CDA-A311-9872C8265E61}"/>
              </a:ext>
            </a:extLst>
          </p:cNvPr>
          <p:cNvSpPr/>
          <p:nvPr/>
        </p:nvSpPr>
        <p:spPr>
          <a:xfrm>
            <a:off x="4222484" y="4473600"/>
            <a:ext cx="15237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Etek</a:t>
            </a:r>
            <a:r>
              <a:rPr kumimoji="0" lang="tr-TR" sz="2400" b="0" i="0" u="none" strike="noStrike" kern="1200" cap="none" spc="0" normalizeH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fiyatı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8" name="Düz Bağlayıcı 47">
            <a:extLst>
              <a:ext uri="{FF2B5EF4-FFF2-40B4-BE49-F238E27FC236}">
                <a16:creationId xmlns:a16="http://schemas.microsoft.com/office/drawing/2014/main" id="{D7261D4D-6827-416A-A247-5AC5931A522D}"/>
              </a:ext>
            </a:extLst>
          </p:cNvPr>
          <p:cNvCxnSpPr/>
          <p:nvPr/>
        </p:nvCxnSpPr>
        <p:spPr>
          <a:xfrm>
            <a:off x="4031110" y="4988550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ikdörtgen 48">
            <a:extLst>
              <a:ext uri="{FF2B5EF4-FFF2-40B4-BE49-F238E27FC236}">
                <a16:creationId xmlns:a16="http://schemas.microsoft.com/office/drawing/2014/main" id="{232D7A26-E296-4822-83FE-7172C8DCFCCD}"/>
              </a:ext>
            </a:extLst>
          </p:cNvPr>
          <p:cNvSpPr/>
          <p:nvPr/>
        </p:nvSpPr>
        <p:spPr>
          <a:xfrm>
            <a:off x="4667534" y="5092448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2CEB2D2E-D35F-4ACF-82A5-DE660AC4671C}"/>
              </a:ext>
            </a:extLst>
          </p:cNvPr>
          <p:cNvSpPr/>
          <p:nvPr/>
        </p:nvSpPr>
        <p:spPr>
          <a:xfrm>
            <a:off x="6315279" y="4463533"/>
            <a:ext cx="18826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Geriye kalan</a:t>
            </a:r>
          </a:p>
        </p:txBody>
      </p:sp>
      <p:cxnSp>
        <p:nvCxnSpPr>
          <p:cNvPr id="51" name="Düz Bağlayıcı 50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6338283" y="4967718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kdörtgen 51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6983347" y="5100372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21220" y="78049"/>
            <a:ext cx="5168402" cy="5232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Toplama İşlemi Problemleri</a:t>
            </a:r>
          </a:p>
        </p:txBody>
      </p:sp>
      <p:sp>
        <p:nvSpPr>
          <p:cNvPr id="55" name="Dikdörtgen 54">
            <a:extLst>
              <a:ext uri="{FF2B5EF4-FFF2-40B4-BE49-F238E27FC236}">
                <a16:creationId xmlns:a16="http://schemas.microsoft.com/office/drawing/2014/main" id="{2CEB2D2E-D35F-4ACF-82A5-DE660AC4671C}"/>
              </a:ext>
            </a:extLst>
          </p:cNvPr>
          <p:cNvSpPr/>
          <p:nvPr/>
        </p:nvSpPr>
        <p:spPr>
          <a:xfrm>
            <a:off x="8822024" y="4409728"/>
            <a:ext cx="11599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</a:t>
            </a:r>
          </a:p>
        </p:txBody>
      </p:sp>
      <p:cxnSp>
        <p:nvCxnSpPr>
          <p:cNvPr id="59" name="Düz Bağlayıcı 58">
            <a:extLst>
              <a:ext uri="{FF2B5EF4-FFF2-40B4-BE49-F238E27FC236}">
                <a16:creationId xmlns:a16="http://schemas.microsoft.com/office/drawing/2014/main" id="{5AB175A5-55ED-4127-8EB0-404083EB034D}"/>
              </a:ext>
            </a:extLst>
          </p:cNvPr>
          <p:cNvCxnSpPr/>
          <p:nvPr/>
        </p:nvCxnSpPr>
        <p:spPr>
          <a:xfrm>
            <a:off x="8483650" y="4913913"/>
            <a:ext cx="1800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Dikdörtgen 59">
            <a:extLst>
              <a:ext uri="{FF2B5EF4-FFF2-40B4-BE49-F238E27FC236}">
                <a16:creationId xmlns:a16="http://schemas.microsoft.com/office/drawing/2014/main" id="{81CFC80E-E521-44CD-9EDA-8DC660DAD50F}"/>
              </a:ext>
            </a:extLst>
          </p:cNvPr>
          <p:cNvSpPr/>
          <p:nvPr/>
        </p:nvSpPr>
        <p:spPr>
          <a:xfrm>
            <a:off x="9212871" y="5046567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94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Dikdörtgen 60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9058504" y="5384269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2" name="Düz Bağlayıcı 61">
            <a:extLst>
              <a:ext uri="{FF2B5EF4-FFF2-40B4-BE49-F238E27FC236}">
                <a16:creationId xmlns:a16="http://schemas.microsoft.com/office/drawing/2014/main" id="{D6A22F9D-66E3-4664-AA93-3E1514BCE86E}"/>
              </a:ext>
            </a:extLst>
          </p:cNvPr>
          <p:cNvCxnSpPr>
            <a:cxnSpLocks/>
          </p:cNvCxnSpPr>
          <p:nvPr/>
        </p:nvCxnSpPr>
        <p:spPr>
          <a:xfrm>
            <a:off x="8927912" y="6124832"/>
            <a:ext cx="806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Dikdörtgen 62">
            <a:extLst>
              <a:ext uri="{FF2B5EF4-FFF2-40B4-BE49-F238E27FC236}">
                <a16:creationId xmlns:a16="http://schemas.microsoft.com/office/drawing/2014/main" id="{1E8F9B9A-2079-4973-A780-A1C930D18882}"/>
              </a:ext>
            </a:extLst>
          </p:cNvPr>
          <p:cNvSpPr/>
          <p:nvPr/>
        </p:nvSpPr>
        <p:spPr>
          <a:xfrm>
            <a:off x="8768967" y="5682558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Dikdörtgen 63">
            <a:extLst>
              <a:ext uri="{FF2B5EF4-FFF2-40B4-BE49-F238E27FC236}">
                <a16:creationId xmlns:a16="http://schemas.microsoft.com/office/drawing/2014/main" id="{AFC997F1-D1CB-4BC8-BCE1-680C34FFD8EB}"/>
              </a:ext>
            </a:extLst>
          </p:cNvPr>
          <p:cNvSpPr/>
          <p:nvPr/>
        </p:nvSpPr>
        <p:spPr>
          <a:xfrm>
            <a:off x="9064297" y="6124832"/>
            <a:ext cx="11944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712 lira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Dikdörtgen 67">
            <a:extLst>
              <a:ext uri="{FF2B5EF4-FFF2-40B4-BE49-F238E27FC236}">
                <a16:creationId xmlns:a16="http://schemas.microsoft.com/office/drawing/2014/main" id="{3FBD7F70-F3CD-4ADA-BB24-4197C8FC7240}"/>
              </a:ext>
            </a:extLst>
          </p:cNvPr>
          <p:cNvSpPr/>
          <p:nvPr/>
        </p:nvSpPr>
        <p:spPr>
          <a:xfrm>
            <a:off x="9058504" y="5732898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0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5.55112E-17 L 1.875E-6 0.136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5.55112E-17 L 1.875E-6 0.13611 " pathEditMode="relative" rAng="0" ptsTypes="AA">
                                      <p:cBhvr>
                                        <p:cTn id="19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49" grpId="0"/>
      <p:bldP spid="50" grpId="0"/>
      <p:bldP spid="52" grpId="0"/>
      <p:bldP spid="55" grpId="0"/>
      <p:bldP spid="60" grpId="0"/>
      <p:bldP spid="61" grpId="0"/>
      <p:bldP spid="63" grpId="0"/>
      <p:bldP spid="64" grpId="0"/>
      <p:bldP spid="68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4640E6D-46F4-4B0A-9B94-6FB268B041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Kırmızı arka plan üzerinde resimlerle SmartArt grafiği</Template>
  <TotalTime>0</TotalTime>
  <Words>762</Words>
  <Application>Microsoft Office PowerPoint</Application>
  <PresentationFormat>Geniş ekran</PresentationFormat>
  <Paragraphs>1132</Paragraphs>
  <Slides>12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2017-12-11T21:41:44Z</dcterms:created>
  <dcterms:modified xsi:type="dcterms:W3CDTF">2017-12-12T15:58:02Z</dcterms:modified>
  <cp:contentStatus>Tamamlandı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TC020116369991</vt:lpwstr>
  </property>
  <property fmtid="{D5CDD505-2E9C-101B-9397-08002B2CF9AE}" pid="3" name="_MarkAsFinal">
    <vt:bool>true</vt:bool>
  </property>
</Properties>
</file>