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72" r:id="rId3"/>
    <p:sldId id="319" r:id="rId4"/>
    <p:sldId id="331" r:id="rId5"/>
    <p:sldId id="309" r:id="rId6"/>
    <p:sldId id="332" r:id="rId7"/>
    <p:sldId id="285" r:id="rId8"/>
    <p:sldId id="274" r:id="rId9"/>
  </p:sldIdLst>
  <p:sldSz cx="12192000" cy="6858000"/>
  <p:notesSz cx="6858000" cy="9144000"/>
  <p:custDataLst>
    <p:tags r:id="rId10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3FB"/>
    <a:srgbClr val="000099"/>
    <a:srgbClr val="9292A0"/>
    <a:srgbClr val="523100"/>
    <a:srgbClr val="6E4200"/>
    <a:srgbClr val="D59536"/>
    <a:srgbClr val="150C00"/>
    <a:srgbClr val="794903"/>
    <a:srgbClr val="160D00"/>
    <a:srgbClr val="2718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86" d="100"/>
          <a:sy n="86" d="100"/>
        </p:scale>
        <p:origin x="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7CD7D-0373-438D-A611-2B18760BCCA2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1/8/2018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9F62D-FC13-4409-A200-9F9225F350D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004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CDFB-02A4-4794-A347-70471386EC81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1/8/2018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282FE-E361-4CEC-A72F-9E53845330A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3458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BB411-A31F-4C74-86E0-37E823FE09E7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1/8/2018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68415-F5C2-4A62-9197-6D18D847839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0235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C160C-0521-4735-8F58-EFFF5270DCD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1/8/2018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F3B71-CE77-445F-971A-9E65000F32C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573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F46347-80BD-4281-9A7D-0AED6FAD8E00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1/8/2018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681F1F-4A5D-4C37-BE75-A4938DB575D2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81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7ABA8A-3FE2-4C1C-82FD-14E02E2E916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1/8/2018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456275-69BF-4A56-B691-A9AD780ADCC5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4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hyperlink" Target="http://www.mebders.com/" TargetMode="External"/><Relationship Id="rId4" Type="http://schemas.openxmlformats.org/officeDocument/2006/relationships/hyperlink" Target="mailto:info@mebder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879" y="99785"/>
            <a:ext cx="9210790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2440479" y="1065602"/>
            <a:ext cx="24208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SINIF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2440479" y="1505920"/>
            <a:ext cx="395255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MATEMATİK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2441074" y="2853711"/>
            <a:ext cx="682427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KONU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ÖRÜNTÜ VE SÜSLEMELER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2441411" y="1984323"/>
            <a:ext cx="70027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ÜNİTE		: </a:t>
            </a:r>
            <a:r>
              <a:rPr lang="tr-TR" sz="2500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GEOMETRİK ŞEKİLLER VE   			  ZİHİNDEN İŞLEMLER</a:t>
            </a:r>
          </a:p>
        </p:txBody>
      </p:sp>
      <p:sp>
        <p:nvSpPr>
          <p:cNvPr id="15" name="Metin kutusu 14"/>
          <p:cNvSpPr txBox="1"/>
          <p:nvPr/>
        </p:nvSpPr>
        <p:spPr>
          <a:xfrm>
            <a:off x="2440479" y="3798937"/>
            <a:ext cx="749363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KAZANIM	: </a:t>
            </a:r>
            <a:r>
              <a:rPr lang="tr-TR" sz="1400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tr-TR" sz="1400" dirty="0" err="1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Üçgensel</a:t>
            </a:r>
            <a:r>
              <a:rPr lang="tr-TR" sz="1400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r-TR" sz="1400" dirty="0" err="1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karesel</a:t>
            </a:r>
            <a:r>
              <a:rPr lang="tr-TR" sz="1400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r-TR" sz="1400" dirty="0" err="1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dikdörtgensel</a:t>
            </a:r>
            <a:r>
              <a:rPr lang="tr-TR" sz="1400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bölgeleri kullanarak ve boşluk kalmayacak şekilde döşeyerek süsleme yapar.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2440479" y="3330765"/>
            <a:ext cx="339708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SÜRE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DERS</a:t>
            </a:r>
          </a:p>
        </p:txBody>
      </p:sp>
      <p:sp>
        <p:nvSpPr>
          <p:cNvPr id="8" name="Yuvarlatılmış Dikdörtgen 7">
            <a:hlinkClick r:id="" action="ppaction://hlinkshowjump?jump=nextslide"/>
          </p:cNvPr>
          <p:cNvSpPr/>
          <p:nvPr/>
        </p:nvSpPr>
        <p:spPr>
          <a:xfrm>
            <a:off x="8288593" y="602913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Derse Geç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115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672" y="31663"/>
            <a:ext cx="8441125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GEOMETRİK ŞEKİLLER VE ZİHİNDEN İŞLEMLER</a:t>
            </a:r>
          </a:p>
        </p:txBody>
      </p:sp>
      <p:sp>
        <p:nvSpPr>
          <p:cNvPr id="17" name="Metin kutusu 16"/>
          <p:cNvSpPr txBox="1"/>
          <p:nvPr/>
        </p:nvSpPr>
        <p:spPr>
          <a:xfrm>
            <a:off x="10444122" y="402917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Hazırlık</a:t>
            </a: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67212" y="4616080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(1 – 5)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5" y="2676710"/>
            <a:ext cx="3161216" cy="3443590"/>
          </a:xfrm>
          <a:prstGeom prst="rect">
            <a:avLst/>
          </a:prstGeom>
        </p:spPr>
      </p:pic>
      <p:sp>
        <p:nvSpPr>
          <p:cNvPr id="26" name="Dikdörtgen 25"/>
          <p:cNvSpPr/>
          <p:nvPr/>
        </p:nvSpPr>
        <p:spPr>
          <a:xfrm>
            <a:off x="1748902" y="795558"/>
            <a:ext cx="75827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Aşağıdaki örüntüde ögeler arasındaki ilişkiyi açıklayarak eksik bırakılan ögeleri tamamlayınız.</a:t>
            </a:r>
            <a:endParaRPr kumimoji="0" lang="tr-TR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1" name="Dikdörtgen 40"/>
          <p:cNvSpPr/>
          <p:nvPr/>
        </p:nvSpPr>
        <p:spPr>
          <a:xfrm>
            <a:off x="4226382" y="6374411"/>
            <a:ext cx="35167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tr-TR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Klavyeden </a:t>
            </a:r>
            <a:r>
              <a:rPr lang="tr-TR" sz="1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entera</a:t>
            </a:r>
            <a:r>
              <a:rPr lang="tr-TR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basarak ilerleyiniz.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8E3E443-7C62-4EC1-9557-6F14D46DDF25}"/>
              </a:ext>
            </a:extLst>
          </p:cNvPr>
          <p:cNvSpPr/>
          <p:nvPr/>
        </p:nvSpPr>
        <p:spPr>
          <a:xfrm>
            <a:off x="1921371" y="1815550"/>
            <a:ext cx="648000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Kalp 3">
            <a:extLst>
              <a:ext uri="{FF2B5EF4-FFF2-40B4-BE49-F238E27FC236}">
                <a16:creationId xmlns:a16="http://schemas.microsoft.com/office/drawing/2014/main" id="{FDA40F9C-DB18-40AF-81BF-721BDF15F290}"/>
              </a:ext>
            </a:extLst>
          </p:cNvPr>
          <p:cNvSpPr/>
          <p:nvPr/>
        </p:nvSpPr>
        <p:spPr>
          <a:xfrm>
            <a:off x="2704700" y="1815550"/>
            <a:ext cx="648000" cy="648000"/>
          </a:xfrm>
          <a:prstGeom prst="hear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Kalp 24">
            <a:extLst>
              <a:ext uri="{FF2B5EF4-FFF2-40B4-BE49-F238E27FC236}">
                <a16:creationId xmlns:a16="http://schemas.microsoft.com/office/drawing/2014/main" id="{85F85C25-0F95-474F-BBD9-0B8A38039445}"/>
              </a:ext>
            </a:extLst>
          </p:cNvPr>
          <p:cNvSpPr/>
          <p:nvPr/>
        </p:nvSpPr>
        <p:spPr>
          <a:xfrm>
            <a:off x="3415806" y="1815550"/>
            <a:ext cx="648000" cy="648000"/>
          </a:xfrm>
          <a:prstGeom prst="hear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Dikdörtgen 26">
            <a:extLst>
              <a:ext uri="{FF2B5EF4-FFF2-40B4-BE49-F238E27FC236}">
                <a16:creationId xmlns:a16="http://schemas.microsoft.com/office/drawing/2014/main" id="{EBBD4FCF-5F04-4904-96E6-8BE9254D700B}"/>
              </a:ext>
            </a:extLst>
          </p:cNvPr>
          <p:cNvSpPr/>
          <p:nvPr/>
        </p:nvSpPr>
        <p:spPr>
          <a:xfrm>
            <a:off x="4157005" y="1815550"/>
            <a:ext cx="648000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Kalp 27">
            <a:extLst>
              <a:ext uri="{FF2B5EF4-FFF2-40B4-BE49-F238E27FC236}">
                <a16:creationId xmlns:a16="http://schemas.microsoft.com/office/drawing/2014/main" id="{A98CC44B-F51D-4649-8278-88E1FB8C9113}"/>
              </a:ext>
            </a:extLst>
          </p:cNvPr>
          <p:cNvSpPr/>
          <p:nvPr/>
        </p:nvSpPr>
        <p:spPr>
          <a:xfrm>
            <a:off x="4866651" y="1815550"/>
            <a:ext cx="648000" cy="648000"/>
          </a:xfrm>
          <a:prstGeom prst="hear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Kalp 31">
            <a:extLst>
              <a:ext uri="{FF2B5EF4-FFF2-40B4-BE49-F238E27FC236}">
                <a16:creationId xmlns:a16="http://schemas.microsoft.com/office/drawing/2014/main" id="{700F4AB3-F16A-41EC-91FA-E7E68557E9FF}"/>
              </a:ext>
            </a:extLst>
          </p:cNvPr>
          <p:cNvSpPr/>
          <p:nvPr/>
        </p:nvSpPr>
        <p:spPr>
          <a:xfrm>
            <a:off x="5577757" y="1815550"/>
            <a:ext cx="648000" cy="648000"/>
          </a:xfrm>
          <a:prstGeom prst="hear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Dikdörtgen 39">
            <a:extLst>
              <a:ext uri="{FF2B5EF4-FFF2-40B4-BE49-F238E27FC236}">
                <a16:creationId xmlns:a16="http://schemas.microsoft.com/office/drawing/2014/main" id="{9D14891E-2558-438D-B291-7E16879536DB}"/>
              </a:ext>
            </a:extLst>
          </p:cNvPr>
          <p:cNvSpPr/>
          <p:nvPr/>
        </p:nvSpPr>
        <p:spPr>
          <a:xfrm>
            <a:off x="6283805" y="1810206"/>
            <a:ext cx="648000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2" name="Kalp 41">
            <a:extLst>
              <a:ext uri="{FF2B5EF4-FFF2-40B4-BE49-F238E27FC236}">
                <a16:creationId xmlns:a16="http://schemas.microsoft.com/office/drawing/2014/main" id="{6EFA5F6E-5425-40CE-88A6-5AF13CB41F62}"/>
              </a:ext>
            </a:extLst>
          </p:cNvPr>
          <p:cNvSpPr/>
          <p:nvPr/>
        </p:nvSpPr>
        <p:spPr>
          <a:xfrm>
            <a:off x="7033607" y="1810206"/>
            <a:ext cx="648000" cy="648000"/>
          </a:xfrm>
          <a:prstGeom prst="hear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Kalp 42">
            <a:extLst>
              <a:ext uri="{FF2B5EF4-FFF2-40B4-BE49-F238E27FC236}">
                <a16:creationId xmlns:a16="http://schemas.microsoft.com/office/drawing/2014/main" id="{514AC0E1-AAF5-4222-A5F8-22BF027E43F7}"/>
              </a:ext>
            </a:extLst>
          </p:cNvPr>
          <p:cNvSpPr/>
          <p:nvPr/>
        </p:nvSpPr>
        <p:spPr>
          <a:xfrm>
            <a:off x="7717741" y="1810206"/>
            <a:ext cx="648000" cy="648000"/>
          </a:xfrm>
          <a:prstGeom prst="hear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Dikdörtgen 43">
            <a:extLst>
              <a:ext uri="{FF2B5EF4-FFF2-40B4-BE49-F238E27FC236}">
                <a16:creationId xmlns:a16="http://schemas.microsoft.com/office/drawing/2014/main" id="{D8EB28B4-8D6B-4931-945B-DF0C8AF81E12}"/>
              </a:ext>
            </a:extLst>
          </p:cNvPr>
          <p:cNvSpPr/>
          <p:nvPr/>
        </p:nvSpPr>
        <p:spPr>
          <a:xfrm>
            <a:off x="8448010" y="1810206"/>
            <a:ext cx="648000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26E888F3-4896-4C40-8A5E-463E60D373A7}"/>
              </a:ext>
            </a:extLst>
          </p:cNvPr>
          <p:cNvSpPr/>
          <p:nvPr/>
        </p:nvSpPr>
        <p:spPr>
          <a:xfrm>
            <a:off x="6250278" y="1753380"/>
            <a:ext cx="750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</a:p>
        </p:txBody>
      </p:sp>
      <p:sp>
        <p:nvSpPr>
          <p:cNvPr id="45" name="Dikdörtgen 44">
            <a:extLst>
              <a:ext uri="{FF2B5EF4-FFF2-40B4-BE49-F238E27FC236}">
                <a16:creationId xmlns:a16="http://schemas.microsoft.com/office/drawing/2014/main" id="{9429845C-28F8-452A-A1C0-794E97C3AAB5}"/>
              </a:ext>
            </a:extLst>
          </p:cNvPr>
          <p:cNvSpPr/>
          <p:nvPr/>
        </p:nvSpPr>
        <p:spPr>
          <a:xfrm>
            <a:off x="7649008" y="1753380"/>
            <a:ext cx="750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0D8B7C1F-B82A-4667-A095-0DEA3BB7B954}"/>
              </a:ext>
            </a:extLst>
          </p:cNvPr>
          <p:cNvSpPr/>
          <p:nvPr/>
        </p:nvSpPr>
        <p:spPr>
          <a:xfrm>
            <a:off x="3163432" y="3221542"/>
            <a:ext cx="62407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 kare, 2 kalp şekliyle ilerleyen bir örüntüdür.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521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32" grpId="0" animBg="1"/>
      <p:bldP spid="32" grpId="1" animBg="1"/>
      <p:bldP spid="40" grpId="0" animBg="1"/>
      <p:bldP spid="42" grpId="0" animBg="1"/>
      <p:bldP spid="43" grpId="0" animBg="1"/>
      <p:bldP spid="44" grpId="0" animBg="1"/>
      <p:bldP spid="44" grpId="1" animBg="1"/>
      <p:bldP spid="5" grpId="0"/>
      <p:bldP spid="4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9225602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Aşağıda verilen şekillerin tamamını kullanarak bir örüntü oluşturunuz.</a:t>
            </a:r>
            <a:endParaRPr kumimoji="0" lang="tr-TR" sz="22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983D3831-4DE0-4DB5-A382-3A5B7C027511}"/>
              </a:ext>
            </a:extLst>
          </p:cNvPr>
          <p:cNvSpPr/>
          <p:nvPr/>
        </p:nvSpPr>
        <p:spPr>
          <a:xfrm>
            <a:off x="1862589" y="950976"/>
            <a:ext cx="540000" cy="54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>
            <a:extLst>
              <a:ext uri="{FF2B5EF4-FFF2-40B4-BE49-F238E27FC236}">
                <a16:creationId xmlns:a16="http://schemas.microsoft.com/office/drawing/2014/main" id="{AC675BBA-6C25-44DD-BA1C-2E92105C0BD3}"/>
              </a:ext>
            </a:extLst>
          </p:cNvPr>
          <p:cNvSpPr/>
          <p:nvPr/>
        </p:nvSpPr>
        <p:spPr>
          <a:xfrm>
            <a:off x="2572773" y="945311"/>
            <a:ext cx="540000" cy="54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>
            <a:extLst>
              <a:ext uri="{FF2B5EF4-FFF2-40B4-BE49-F238E27FC236}">
                <a16:creationId xmlns:a16="http://schemas.microsoft.com/office/drawing/2014/main" id="{5E6D3442-5DB7-459F-8913-347533702EEE}"/>
              </a:ext>
            </a:extLst>
          </p:cNvPr>
          <p:cNvSpPr/>
          <p:nvPr/>
        </p:nvSpPr>
        <p:spPr>
          <a:xfrm>
            <a:off x="1862589" y="1717946"/>
            <a:ext cx="540000" cy="54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Dikdörtgen 17">
            <a:extLst>
              <a:ext uri="{FF2B5EF4-FFF2-40B4-BE49-F238E27FC236}">
                <a16:creationId xmlns:a16="http://schemas.microsoft.com/office/drawing/2014/main" id="{4994FAFA-FF51-49A9-893B-63D0543632FA}"/>
              </a:ext>
            </a:extLst>
          </p:cNvPr>
          <p:cNvSpPr/>
          <p:nvPr/>
        </p:nvSpPr>
        <p:spPr>
          <a:xfrm>
            <a:off x="2572773" y="1717946"/>
            <a:ext cx="540000" cy="54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kizkenar Üçgen 2">
            <a:extLst>
              <a:ext uri="{FF2B5EF4-FFF2-40B4-BE49-F238E27FC236}">
                <a16:creationId xmlns:a16="http://schemas.microsoft.com/office/drawing/2014/main" id="{C39C37A3-B4DC-4596-8342-4444A683E4B1}"/>
              </a:ext>
            </a:extLst>
          </p:cNvPr>
          <p:cNvSpPr/>
          <p:nvPr/>
        </p:nvSpPr>
        <p:spPr>
          <a:xfrm>
            <a:off x="3742773" y="945311"/>
            <a:ext cx="684000" cy="54000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İkizkenar Üçgen 21">
            <a:extLst>
              <a:ext uri="{FF2B5EF4-FFF2-40B4-BE49-F238E27FC236}">
                <a16:creationId xmlns:a16="http://schemas.microsoft.com/office/drawing/2014/main" id="{2564EE80-AB91-43F4-9DB7-E812267BE550}"/>
              </a:ext>
            </a:extLst>
          </p:cNvPr>
          <p:cNvSpPr/>
          <p:nvPr/>
        </p:nvSpPr>
        <p:spPr>
          <a:xfrm>
            <a:off x="4663790" y="945311"/>
            <a:ext cx="684000" cy="54000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İkizkenar Üçgen 22">
            <a:extLst>
              <a:ext uri="{FF2B5EF4-FFF2-40B4-BE49-F238E27FC236}">
                <a16:creationId xmlns:a16="http://schemas.microsoft.com/office/drawing/2014/main" id="{BBF49518-01B0-4383-964F-DBBD6B40EBFF}"/>
              </a:ext>
            </a:extLst>
          </p:cNvPr>
          <p:cNvSpPr/>
          <p:nvPr/>
        </p:nvSpPr>
        <p:spPr>
          <a:xfrm>
            <a:off x="3742349" y="1717946"/>
            <a:ext cx="684000" cy="54000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İkizkenar Üçgen 23">
            <a:extLst>
              <a:ext uri="{FF2B5EF4-FFF2-40B4-BE49-F238E27FC236}">
                <a16:creationId xmlns:a16="http://schemas.microsoft.com/office/drawing/2014/main" id="{DA44CD1C-5840-4CE5-9688-8DB10DB54DF9}"/>
              </a:ext>
            </a:extLst>
          </p:cNvPr>
          <p:cNvSpPr/>
          <p:nvPr/>
        </p:nvSpPr>
        <p:spPr>
          <a:xfrm>
            <a:off x="4667878" y="1721929"/>
            <a:ext cx="684000" cy="54000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74DF7AA-CC6C-4BBD-B383-6163452FC44E}"/>
              </a:ext>
            </a:extLst>
          </p:cNvPr>
          <p:cNvSpPr/>
          <p:nvPr/>
        </p:nvSpPr>
        <p:spPr>
          <a:xfrm>
            <a:off x="6096000" y="944470"/>
            <a:ext cx="540000" cy="54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31E7BF2-A39D-4210-9C4B-27D61C2F3862}"/>
              </a:ext>
            </a:extLst>
          </p:cNvPr>
          <p:cNvSpPr/>
          <p:nvPr/>
        </p:nvSpPr>
        <p:spPr>
          <a:xfrm>
            <a:off x="6898188" y="950976"/>
            <a:ext cx="540000" cy="54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A042F52-1582-4B3C-8F3C-6CF72893453F}"/>
              </a:ext>
            </a:extLst>
          </p:cNvPr>
          <p:cNvSpPr/>
          <p:nvPr/>
        </p:nvSpPr>
        <p:spPr>
          <a:xfrm>
            <a:off x="8496384" y="1717105"/>
            <a:ext cx="540000" cy="54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3A8B702-7B3A-48F0-813C-EFAD16FC7868}"/>
              </a:ext>
            </a:extLst>
          </p:cNvPr>
          <p:cNvSpPr/>
          <p:nvPr/>
        </p:nvSpPr>
        <p:spPr>
          <a:xfrm>
            <a:off x="6096000" y="1717946"/>
            <a:ext cx="540000" cy="54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40C8D25-8387-49EB-B6A5-79129C6A1BBF}"/>
              </a:ext>
            </a:extLst>
          </p:cNvPr>
          <p:cNvSpPr/>
          <p:nvPr/>
        </p:nvSpPr>
        <p:spPr>
          <a:xfrm>
            <a:off x="7697619" y="1717105"/>
            <a:ext cx="540000" cy="54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76665F2-3D65-4188-B9A6-E32E0AF2CA0D}"/>
              </a:ext>
            </a:extLst>
          </p:cNvPr>
          <p:cNvSpPr/>
          <p:nvPr/>
        </p:nvSpPr>
        <p:spPr>
          <a:xfrm>
            <a:off x="7700376" y="950976"/>
            <a:ext cx="540000" cy="54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4B9A1C5-457F-4522-AF03-B8B9E2A44D0C}"/>
              </a:ext>
            </a:extLst>
          </p:cNvPr>
          <p:cNvSpPr/>
          <p:nvPr/>
        </p:nvSpPr>
        <p:spPr>
          <a:xfrm>
            <a:off x="8496384" y="950976"/>
            <a:ext cx="540000" cy="54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DF389E0-DEE6-4D6B-9382-E6DA5B3E7B0C}"/>
              </a:ext>
            </a:extLst>
          </p:cNvPr>
          <p:cNvSpPr/>
          <p:nvPr/>
        </p:nvSpPr>
        <p:spPr>
          <a:xfrm>
            <a:off x="6898188" y="1717946"/>
            <a:ext cx="540000" cy="54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Dikdörtgen 34">
            <a:extLst>
              <a:ext uri="{FF2B5EF4-FFF2-40B4-BE49-F238E27FC236}">
                <a16:creationId xmlns:a16="http://schemas.microsoft.com/office/drawing/2014/main" id="{97A61D69-7C7B-4C0C-B4F3-7A6B0465D221}"/>
              </a:ext>
            </a:extLst>
          </p:cNvPr>
          <p:cNvSpPr/>
          <p:nvPr/>
        </p:nvSpPr>
        <p:spPr>
          <a:xfrm>
            <a:off x="698253" y="3429000"/>
            <a:ext cx="540000" cy="54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İkizkenar Üçgen 35">
            <a:extLst>
              <a:ext uri="{FF2B5EF4-FFF2-40B4-BE49-F238E27FC236}">
                <a16:creationId xmlns:a16="http://schemas.microsoft.com/office/drawing/2014/main" id="{394175D9-1064-433D-ACD9-2C61ADD68A11}"/>
              </a:ext>
            </a:extLst>
          </p:cNvPr>
          <p:cNvSpPr/>
          <p:nvPr/>
        </p:nvSpPr>
        <p:spPr>
          <a:xfrm>
            <a:off x="1360589" y="3429000"/>
            <a:ext cx="684000" cy="54000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9D75133-F1B1-4D07-958E-7B742186AF53}"/>
              </a:ext>
            </a:extLst>
          </p:cNvPr>
          <p:cNvSpPr/>
          <p:nvPr/>
        </p:nvSpPr>
        <p:spPr>
          <a:xfrm>
            <a:off x="2829261" y="3429650"/>
            <a:ext cx="540000" cy="54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3A11A80-5BCC-4F3D-8CB8-601AF97C3457}"/>
              </a:ext>
            </a:extLst>
          </p:cNvPr>
          <p:cNvSpPr/>
          <p:nvPr/>
        </p:nvSpPr>
        <p:spPr>
          <a:xfrm>
            <a:off x="2166925" y="3429000"/>
            <a:ext cx="540000" cy="54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Dikdörtgen 38">
            <a:extLst>
              <a:ext uri="{FF2B5EF4-FFF2-40B4-BE49-F238E27FC236}">
                <a16:creationId xmlns:a16="http://schemas.microsoft.com/office/drawing/2014/main" id="{0CA90A98-CD9E-4012-AB67-FE8E432B023B}"/>
              </a:ext>
            </a:extLst>
          </p:cNvPr>
          <p:cNvSpPr/>
          <p:nvPr/>
        </p:nvSpPr>
        <p:spPr>
          <a:xfrm>
            <a:off x="3495422" y="3428350"/>
            <a:ext cx="540000" cy="54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İkizkenar Üçgen 39">
            <a:extLst>
              <a:ext uri="{FF2B5EF4-FFF2-40B4-BE49-F238E27FC236}">
                <a16:creationId xmlns:a16="http://schemas.microsoft.com/office/drawing/2014/main" id="{06F55A99-5D5A-4E3A-9C52-C5F974325EA3}"/>
              </a:ext>
            </a:extLst>
          </p:cNvPr>
          <p:cNvSpPr/>
          <p:nvPr/>
        </p:nvSpPr>
        <p:spPr>
          <a:xfrm>
            <a:off x="4157758" y="3428350"/>
            <a:ext cx="684000" cy="54000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64527E8-C24A-4181-B6AA-8C49D1AFE3F8}"/>
              </a:ext>
            </a:extLst>
          </p:cNvPr>
          <p:cNvSpPr/>
          <p:nvPr/>
        </p:nvSpPr>
        <p:spPr>
          <a:xfrm>
            <a:off x="5626430" y="3429000"/>
            <a:ext cx="540000" cy="54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493987D-5908-4923-A172-ED02067D32DB}"/>
              </a:ext>
            </a:extLst>
          </p:cNvPr>
          <p:cNvSpPr/>
          <p:nvPr/>
        </p:nvSpPr>
        <p:spPr>
          <a:xfrm>
            <a:off x="4964094" y="3428350"/>
            <a:ext cx="540000" cy="54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Dikdörtgen 42">
            <a:extLst>
              <a:ext uri="{FF2B5EF4-FFF2-40B4-BE49-F238E27FC236}">
                <a16:creationId xmlns:a16="http://schemas.microsoft.com/office/drawing/2014/main" id="{AEC4737B-CC18-476C-8603-EA135C545BAB}"/>
              </a:ext>
            </a:extLst>
          </p:cNvPr>
          <p:cNvSpPr/>
          <p:nvPr/>
        </p:nvSpPr>
        <p:spPr>
          <a:xfrm>
            <a:off x="6290998" y="3427700"/>
            <a:ext cx="540000" cy="54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İkizkenar Üçgen 43">
            <a:extLst>
              <a:ext uri="{FF2B5EF4-FFF2-40B4-BE49-F238E27FC236}">
                <a16:creationId xmlns:a16="http://schemas.microsoft.com/office/drawing/2014/main" id="{55D75A21-A620-4F91-A758-3E3A44D4230E}"/>
              </a:ext>
            </a:extLst>
          </p:cNvPr>
          <p:cNvSpPr/>
          <p:nvPr/>
        </p:nvSpPr>
        <p:spPr>
          <a:xfrm>
            <a:off x="6953334" y="3427700"/>
            <a:ext cx="684000" cy="54000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9F64D39-35D8-4C62-B099-BB63C40E2CA8}"/>
              </a:ext>
            </a:extLst>
          </p:cNvPr>
          <p:cNvSpPr/>
          <p:nvPr/>
        </p:nvSpPr>
        <p:spPr>
          <a:xfrm>
            <a:off x="8422006" y="3428350"/>
            <a:ext cx="540000" cy="54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E8ED733-4FC5-4040-BF34-44BAC5AF18D5}"/>
              </a:ext>
            </a:extLst>
          </p:cNvPr>
          <p:cNvSpPr/>
          <p:nvPr/>
        </p:nvSpPr>
        <p:spPr>
          <a:xfrm>
            <a:off x="7759670" y="3427700"/>
            <a:ext cx="540000" cy="54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Dikdörtgen 46">
            <a:extLst>
              <a:ext uri="{FF2B5EF4-FFF2-40B4-BE49-F238E27FC236}">
                <a16:creationId xmlns:a16="http://schemas.microsoft.com/office/drawing/2014/main" id="{18F6BCA8-B1B3-42F7-A449-3F25FE72A603}"/>
              </a:ext>
            </a:extLst>
          </p:cNvPr>
          <p:cNvSpPr/>
          <p:nvPr/>
        </p:nvSpPr>
        <p:spPr>
          <a:xfrm>
            <a:off x="9086574" y="3427050"/>
            <a:ext cx="540000" cy="54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İkizkenar Üçgen 47">
            <a:extLst>
              <a:ext uri="{FF2B5EF4-FFF2-40B4-BE49-F238E27FC236}">
                <a16:creationId xmlns:a16="http://schemas.microsoft.com/office/drawing/2014/main" id="{5E6A99B3-AEA4-41FA-8D9D-D6FFA9A95327}"/>
              </a:ext>
            </a:extLst>
          </p:cNvPr>
          <p:cNvSpPr/>
          <p:nvPr/>
        </p:nvSpPr>
        <p:spPr>
          <a:xfrm>
            <a:off x="9748910" y="3427050"/>
            <a:ext cx="684000" cy="54000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E406E496-D9D4-48BC-8CC2-48FD3D62006F}"/>
              </a:ext>
            </a:extLst>
          </p:cNvPr>
          <p:cNvSpPr/>
          <p:nvPr/>
        </p:nvSpPr>
        <p:spPr>
          <a:xfrm>
            <a:off x="11217582" y="3427700"/>
            <a:ext cx="540000" cy="54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F241A2A-FEEC-43BA-83C6-129D0293F163}"/>
              </a:ext>
            </a:extLst>
          </p:cNvPr>
          <p:cNvSpPr/>
          <p:nvPr/>
        </p:nvSpPr>
        <p:spPr>
          <a:xfrm>
            <a:off x="10555246" y="3427050"/>
            <a:ext cx="540000" cy="54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511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980422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Aşağıdaki halıları inceleyiniz, süslemelerin sırası ve yerleştirilmesi nasıl olmuştur ?</a:t>
            </a:r>
            <a:endParaRPr kumimoji="0" lang="tr-TR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4AF4D823-DA0F-491A-A496-B74DB612ACD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556" y="990743"/>
            <a:ext cx="3980321" cy="3936095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4B3C6E5A-5654-4094-A122-9B512D7DE71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56" y="1019852"/>
            <a:ext cx="4799368" cy="3906986"/>
          </a:xfrm>
          <a:prstGeom prst="rect">
            <a:avLst/>
          </a:prstGeom>
        </p:spPr>
      </p:pic>
      <p:sp>
        <p:nvSpPr>
          <p:cNvPr id="6" name="Dikdörtgen 5">
            <a:extLst>
              <a:ext uri="{FF2B5EF4-FFF2-40B4-BE49-F238E27FC236}">
                <a16:creationId xmlns:a16="http://schemas.microsoft.com/office/drawing/2014/main" id="{4E9A7D8B-0F87-47B5-B047-C25A2539C588}"/>
              </a:ext>
            </a:extLst>
          </p:cNvPr>
          <p:cNvSpPr/>
          <p:nvPr/>
        </p:nvSpPr>
        <p:spPr>
          <a:xfrm>
            <a:off x="1107656" y="5069827"/>
            <a:ext cx="73909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Şekiller ve boyamalar bir örüntüye göre yapılmıştır.</a:t>
            </a:r>
          </a:p>
        </p:txBody>
      </p:sp>
      <p:sp>
        <p:nvSpPr>
          <p:cNvPr id="20" name="Dikdörtgen 19">
            <a:extLst>
              <a:ext uri="{FF2B5EF4-FFF2-40B4-BE49-F238E27FC236}">
                <a16:creationId xmlns:a16="http://schemas.microsoft.com/office/drawing/2014/main" id="{75B9A5B8-8938-4D01-9E7B-37FE38B71E70}"/>
              </a:ext>
            </a:extLst>
          </p:cNvPr>
          <p:cNvSpPr/>
          <p:nvPr/>
        </p:nvSpPr>
        <p:spPr>
          <a:xfrm>
            <a:off x="1107656" y="5531492"/>
            <a:ext cx="101503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Süslemeler yapılırken geometrik şekiller arasında boşluk bırakılmamıştır.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498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6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117200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Kare ile dikdörtgen çizerek noktalı kâğıt üzerinde bir süsleme modeli oluşturalım. Bu model ile bir süsleme yapalım ve şekillerin içlerini boyayalım.</a:t>
            </a:r>
            <a:endParaRPr kumimoji="0" lang="tr-TR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BB7177C0-2F7E-456F-BB67-93C93799C9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066" y="7150608"/>
            <a:ext cx="9204880" cy="5087786"/>
          </a:xfrm>
          <a:prstGeom prst="rect">
            <a:avLst/>
          </a:prstGeom>
        </p:spPr>
      </p:pic>
      <p:sp>
        <p:nvSpPr>
          <p:cNvPr id="150" name="Dikdörtgen 149">
            <a:extLst>
              <a:ext uri="{FF2B5EF4-FFF2-40B4-BE49-F238E27FC236}">
                <a16:creationId xmlns:a16="http://schemas.microsoft.com/office/drawing/2014/main" id="{0DAC249D-0B3A-4A1B-BCE1-EA15D0B21C41}"/>
              </a:ext>
            </a:extLst>
          </p:cNvPr>
          <p:cNvSpPr/>
          <p:nvPr/>
        </p:nvSpPr>
        <p:spPr>
          <a:xfrm rot="16200000">
            <a:off x="1376208" y="1970951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  <p:sp>
        <p:nvSpPr>
          <p:cNvPr id="151" name="Dikdörtgen 150">
            <a:extLst>
              <a:ext uri="{FF2B5EF4-FFF2-40B4-BE49-F238E27FC236}">
                <a16:creationId xmlns:a16="http://schemas.microsoft.com/office/drawing/2014/main" id="{3669A2C1-E3DA-48DA-ADA4-F6AE7C432B0C}"/>
              </a:ext>
            </a:extLst>
          </p:cNvPr>
          <p:cNvSpPr/>
          <p:nvPr/>
        </p:nvSpPr>
        <p:spPr>
          <a:xfrm>
            <a:off x="2240734" y="1682878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/>
          </a:p>
        </p:txBody>
      </p:sp>
      <p:sp>
        <p:nvSpPr>
          <p:cNvPr id="152" name="Dikdörtgen 151">
            <a:extLst>
              <a:ext uri="{FF2B5EF4-FFF2-40B4-BE49-F238E27FC236}">
                <a16:creationId xmlns:a16="http://schemas.microsoft.com/office/drawing/2014/main" id="{736930DC-1B07-4F94-AF90-44AB2B4A745F}"/>
              </a:ext>
            </a:extLst>
          </p:cNvPr>
          <p:cNvSpPr/>
          <p:nvPr/>
        </p:nvSpPr>
        <p:spPr>
          <a:xfrm rot="16200000">
            <a:off x="2528208" y="2546950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  <p:sp>
        <p:nvSpPr>
          <p:cNvPr id="154" name="Dikdörtgen 153">
            <a:extLst>
              <a:ext uri="{FF2B5EF4-FFF2-40B4-BE49-F238E27FC236}">
                <a16:creationId xmlns:a16="http://schemas.microsoft.com/office/drawing/2014/main" id="{FB257A10-1A7E-4F2A-918E-42CA4EA93825}"/>
              </a:ext>
            </a:extLst>
          </p:cNvPr>
          <p:cNvSpPr/>
          <p:nvPr/>
        </p:nvSpPr>
        <p:spPr>
          <a:xfrm>
            <a:off x="2240280" y="2259059"/>
            <a:ext cx="576000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  <p:sp>
        <p:nvSpPr>
          <p:cNvPr id="153" name="Dikdörtgen 152">
            <a:extLst>
              <a:ext uri="{FF2B5EF4-FFF2-40B4-BE49-F238E27FC236}">
                <a16:creationId xmlns:a16="http://schemas.microsoft.com/office/drawing/2014/main" id="{075B6425-6010-4E07-8DA6-CB4F2C8AFE8F}"/>
              </a:ext>
            </a:extLst>
          </p:cNvPr>
          <p:cNvSpPr/>
          <p:nvPr/>
        </p:nvSpPr>
        <p:spPr>
          <a:xfrm>
            <a:off x="1664208" y="2835094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  <p:sp>
        <p:nvSpPr>
          <p:cNvPr id="155" name="Dikdörtgen 154">
            <a:extLst>
              <a:ext uri="{FF2B5EF4-FFF2-40B4-BE49-F238E27FC236}">
                <a16:creationId xmlns:a16="http://schemas.microsoft.com/office/drawing/2014/main" id="{40E0F5C4-E55D-47EA-8453-1BA3E4A21CCA}"/>
              </a:ext>
            </a:extLst>
          </p:cNvPr>
          <p:cNvSpPr/>
          <p:nvPr/>
        </p:nvSpPr>
        <p:spPr>
          <a:xfrm rot="16200000">
            <a:off x="3104280" y="1970770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  <p:sp>
        <p:nvSpPr>
          <p:cNvPr id="156" name="Dikdörtgen 155">
            <a:extLst>
              <a:ext uri="{FF2B5EF4-FFF2-40B4-BE49-F238E27FC236}">
                <a16:creationId xmlns:a16="http://schemas.microsoft.com/office/drawing/2014/main" id="{B626BF7C-587B-4D1E-B6F9-72305A946FC5}"/>
              </a:ext>
            </a:extLst>
          </p:cNvPr>
          <p:cNvSpPr/>
          <p:nvPr/>
        </p:nvSpPr>
        <p:spPr>
          <a:xfrm>
            <a:off x="3968806" y="1682697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/>
          </a:p>
        </p:txBody>
      </p:sp>
      <p:sp>
        <p:nvSpPr>
          <p:cNvPr id="157" name="Dikdörtgen 156">
            <a:extLst>
              <a:ext uri="{FF2B5EF4-FFF2-40B4-BE49-F238E27FC236}">
                <a16:creationId xmlns:a16="http://schemas.microsoft.com/office/drawing/2014/main" id="{BDC71039-89A4-4DB0-93AC-AEC9282F7030}"/>
              </a:ext>
            </a:extLst>
          </p:cNvPr>
          <p:cNvSpPr/>
          <p:nvPr/>
        </p:nvSpPr>
        <p:spPr>
          <a:xfrm rot="16200000">
            <a:off x="4256280" y="2546769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  <p:sp>
        <p:nvSpPr>
          <p:cNvPr id="158" name="Dikdörtgen 157">
            <a:extLst>
              <a:ext uri="{FF2B5EF4-FFF2-40B4-BE49-F238E27FC236}">
                <a16:creationId xmlns:a16="http://schemas.microsoft.com/office/drawing/2014/main" id="{9269535B-D8BF-4E40-B73F-85E23ED8A1CA}"/>
              </a:ext>
            </a:extLst>
          </p:cNvPr>
          <p:cNvSpPr/>
          <p:nvPr/>
        </p:nvSpPr>
        <p:spPr>
          <a:xfrm>
            <a:off x="3968352" y="2258878"/>
            <a:ext cx="576000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  <p:sp>
        <p:nvSpPr>
          <p:cNvPr id="159" name="Dikdörtgen 158">
            <a:extLst>
              <a:ext uri="{FF2B5EF4-FFF2-40B4-BE49-F238E27FC236}">
                <a16:creationId xmlns:a16="http://schemas.microsoft.com/office/drawing/2014/main" id="{217805A5-976A-4978-8E7A-487203045D30}"/>
              </a:ext>
            </a:extLst>
          </p:cNvPr>
          <p:cNvSpPr/>
          <p:nvPr/>
        </p:nvSpPr>
        <p:spPr>
          <a:xfrm>
            <a:off x="3392280" y="2834913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  <p:sp>
        <p:nvSpPr>
          <p:cNvPr id="160" name="Dikdörtgen 159">
            <a:extLst>
              <a:ext uri="{FF2B5EF4-FFF2-40B4-BE49-F238E27FC236}">
                <a16:creationId xmlns:a16="http://schemas.microsoft.com/office/drawing/2014/main" id="{92CD4506-4A28-4E86-BAD2-F2E2FDE632F9}"/>
              </a:ext>
            </a:extLst>
          </p:cNvPr>
          <p:cNvSpPr/>
          <p:nvPr/>
        </p:nvSpPr>
        <p:spPr>
          <a:xfrm rot="16200000">
            <a:off x="4832352" y="1970843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  <p:sp>
        <p:nvSpPr>
          <p:cNvPr id="161" name="Dikdörtgen 160">
            <a:extLst>
              <a:ext uri="{FF2B5EF4-FFF2-40B4-BE49-F238E27FC236}">
                <a16:creationId xmlns:a16="http://schemas.microsoft.com/office/drawing/2014/main" id="{0AA7EA4D-FDCE-4B17-B47E-96DA08DB7BBB}"/>
              </a:ext>
            </a:extLst>
          </p:cNvPr>
          <p:cNvSpPr/>
          <p:nvPr/>
        </p:nvSpPr>
        <p:spPr>
          <a:xfrm>
            <a:off x="5696878" y="1682770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/>
          </a:p>
        </p:txBody>
      </p:sp>
      <p:sp>
        <p:nvSpPr>
          <p:cNvPr id="162" name="Dikdörtgen 161">
            <a:extLst>
              <a:ext uri="{FF2B5EF4-FFF2-40B4-BE49-F238E27FC236}">
                <a16:creationId xmlns:a16="http://schemas.microsoft.com/office/drawing/2014/main" id="{8E6B8F72-510F-4535-82EF-89389BA6AE20}"/>
              </a:ext>
            </a:extLst>
          </p:cNvPr>
          <p:cNvSpPr/>
          <p:nvPr/>
        </p:nvSpPr>
        <p:spPr>
          <a:xfrm rot="16200000">
            <a:off x="5984352" y="2546842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  <p:sp>
        <p:nvSpPr>
          <p:cNvPr id="163" name="Dikdörtgen 162">
            <a:extLst>
              <a:ext uri="{FF2B5EF4-FFF2-40B4-BE49-F238E27FC236}">
                <a16:creationId xmlns:a16="http://schemas.microsoft.com/office/drawing/2014/main" id="{ECEBF977-5EAD-45EE-B0B9-C24265FE9153}"/>
              </a:ext>
            </a:extLst>
          </p:cNvPr>
          <p:cNvSpPr/>
          <p:nvPr/>
        </p:nvSpPr>
        <p:spPr>
          <a:xfrm>
            <a:off x="5696424" y="2258951"/>
            <a:ext cx="576000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  <p:sp>
        <p:nvSpPr>
          <p:cNvPr id="164" name="Dikdörtgen 163">
            <a:extLst>
              <a:ext uri="{FF2B5EF4-FFF2-40B4-BE49-F238E27FC236}">
                <a16:creationId xmlns:a16="http://schemas.microsoft.com/office/drawing/2014/main" id="{DD87D4D9-80AB-46C1-8B5E-C68CC5791BD3}"/>
              </a:ext>
            </a:extLst>
          </p:cNvPr>
          <p:cNvSpPr/>
          <p:nvPr/>
        </p:nvSpPr>
        <p:spPr>
          <a:xfrm>
            <a:off x="5120352" y="2834986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  <p:sp>
        <p:nvSpPr>
          <p:cNvPr id="165" name="Dikdörtgen 164">
            <a:extLst>
              <a:ext uri="{FF2B5EF4-FFF2-40B4-BE49-F238E27FC236}">
                <a16:creationId xmlns:a16="http://schemas.microsoft.com/office/drawing/2014/main" id="{7F10B226-A36A-4D05-95EA-0A43709ACEC7}"/>
              </a:ext>
            </a:extLst>
          </p:cNvPr>
          <p:cNvSpPr/>
          <p:nvPr/>
        </p:nvSpPr>
        <p:spPr>
          <a:xfrm rot="16200000">
            <a:off x="6560424" y="1970698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  <p:sp>
        <p:nvSpPr>
          <p:cNvPr id="166" name="Dikdörtgen 165">
            <a:extLst>
              <a:ext uri="{FF2B5EF4-FFF2-40B4-BE49-F238E27FC236}">
                <a16:creationId xmlns:a16="http://schemas.microsoft.com/office/drawing/2014/main" id="{DCD61149-D7FD-4738-BCB2-60B37A8EFB96}"/>
              </a:ext>
            </a:extLst>
          </p:cNvPr>
          <p:cNvSpPr/>
          <p:nvPr/>
        </p:nvSpPr>
        <p:spPr>
          <a:xfrm>
            <a:off x="7424950" y="1682625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/>
          </a:p>
        </p:txBody>
      </p:sp>
      <p:sp>
        <p:nvSpPr>
          <p:cNvPr id="167" name="Dikdörtgen 166">
            <a:extLst>
              <a:ext uri="{FF2B5EF4-FFF2-40B4-BE49-F238E27FC236}">
                <a16:creationId xmlns:a16="http://schemas.microsoft.com/office/drawing/2014/main" id="{666931AA-86A9-4A60-A571-BC6F2BFC1A50}"/>
              </a:ext>
            </a:extLst>
          </p:cNvPr>
          <p:cNvSpPr/>
          <p:nvPr/>
        </p:nvSpPr>
        <p:spPr>
          <a:xfrm rot="16200000">
            <a:off x="7712424" y="2546697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  <p:sp>
        <p:nvSpPr>
          <p:cNvPr id="168" name="Dikdörtgen 167">
            <a:extLst>
              <a:ext uri="{FF2B5EF4-FFF2-40B4-BE49-F238E27FC236}">
                <a16:creationId xmlns:a16="http://schemas.microsoft.com/office/drawing/2014/main" id="{2EDCC37B-1012-4CD1-9567-C0A6A3CCE882}"/>
              </a:ext>
            </a:extLst>
          </p:cNvPr>
          <p:cNvSpPr/>
          <p:nvPr/>
        </p:nvSpPr>
        <p:spPr>
          <a:xfrm>
            <a:off x="7424496" y="2258806"/>
            <a:ext cx="576000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  <p:sp>
        <p:nvSpPr>
          <p:cNvPr id="169" name="Dikdörtgen 168">
            <a:extLst>
              <a:ext uri="{FF2B5EF4-FFF2-40B4-BE49-F238E27FC236}">
                <a16:creationId xmlns:a16="http://schemas.microsoft.com/office/drawing/2014/main" id="{B44F3267-C44E-453F-9F29-9FBD93A3E32C}"/>
              </a:ext>
            </a:extLst>
          </p:cNvPr>
          <p:cNvSpPr/>
          <p:nvPr/>
        </p:nvSpPr>
        <p:spPr>
          <a:xfrm>
            <a:off x="6848424" y="2834841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  <p:sp>
        <p:nvSpPr>
          <p:cNvPr id="170" name="Dikdörtgen 169">
            <a:extLst>
              <a:ext uri="{FF2B5EF4-FFF2-40B4-BE49-F238E27FC236}">
                <a16:creationId xmlns:a16="http://schemas.microsoft.com/office/drawing/2014/main" id="{192DC28F-0555-4EB0-BD15-04CDD0D81B90}"/>
              </a:ext>
            </a:extLst>
          </p:cNvPr>
          <p:cNvSpPr/>
          <p:nvPr/>
        </p:nvSpPr>
        <p:spPr>
          <a:xfrm rot="16200000">
            <a:off x="8287970" y="1970626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  <p:sp>
        <p:nvSpPr>
          <p:cNvPr id="171" name="Dikdörtgen 170">
            <a:extLst>
              <a:ext uri="{FF2B5EF4-FFF2-40B4-BE49-F238E27FC236}">
                <a16:creationId xmlns:a16="http://schemas.microsoft.com/office/drawing/2014/main" id="{377C4C94-5419-4244-BEAD-7943387EB3D2}"/>
              </a:ext>
            </a:extLst>
          </p:cNvPr>
          <p:cNvSpPr/>
          <p:nvPr/>
        </p:nvSpPr>
        <p:spPr>
          <a:xfrm>
            <a:off x="9152496" y="1682553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/>
          </a:p>
        </p:txBody>
      </p:sp>
      <p:sp>
        <p:nvSpPr>
          <p:cNvPr id="172" name="Dikdörtgen 171">
            <a:extLst>
              <a:ext uri="{FF2B5EF4-FFF2-40B4-BE49-F238E27FC236}">
                <a16:creationId xmlns:a16="http://schemas.microsoft.com/office/drawing/2014/main" id="{FC01CA2D-CD27-4539-8124-23986073B250}"/>
              </a:ext>
            </a:extLst>
          </p:cNvPr>
          <p:cNvSpPr/>
          <p:nvPr/>
        </p:nvSpPr>
        <p:spPr>
          <a:xfrm rot="16200000">
            <a:off x="9439970" y="2546625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  <p:sp>
        <p:nvSpPr>
          <p:cNvPr id="173" name="Dikdörtgen 172">
            <a:extLst>
              <a:ext uri="{FF2B5EF4-FFF2-40B4-BE49-F238E27FC236}">
                <a16:creationId xmlns:a16="http://schemas.microsoft.com/office/drawing/2014/main" id="{ABBD8154-90BB-4FD7-8C8F-46E54BB9091C}"/>
              </a:ext>
            </a:extLst>
          </p:cNvPr>
          <p:cNvSpPr/>
          <p:nvPr/>
        </p:nvSpPr>
        <p:spPr>
          <a:xfrm>
            <a:off x="9152042" y="2258734"/>
            <a:ext cx="576000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  <p:sp>
        <p:nvSpPr>
          <p:cNvPr id="174" name="Dikdörtgen 173">
            <a:extLst>
              <a:ext uri="{FF2B5EF4-FFF2-40B4-BE49-F238E27FC236}">
                <a16:creationId xmlns:a16="http://schemas.microsoft.com/office/drawing/2014/main" id="{F8CFE8B0-1861-4E5E-843C-307FDF39320E}"/>
              </a:ext>
            </a:extLst>
          </p:cNvPr>
          <p:cNvSpPr/>
          <p:nvPr/>
        </p:nvSpPr>
        <p:spPr>
          <a:xfrm>
            <a:off x="8575970" y="2834769"/>
            <a:ext cx="1152144" cy="57600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solidFill>
                <a:schemeClr val="l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613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6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500"/>
                            </p:stCondLst>
                            <p:childTnLst>
                              <p:par>
                                <p:cTn id="173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500"/>
                            </p:stCondLst>
                            <p:childTnLst>
                              <p:par>
                                <p:cTn id="185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000"/>
                            </p:stCondLst>
                            <p:childTnLst>
                              <p:par>
                                <p:cTn id="191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9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500"/>
                            </p:stCondLst>
                            <p:childTnLst>
                              <p:par>
                                <p:cTn id="197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4000"/>
                            </p:stCondLst>
                            <p:childTnLst>
                              <p:par>
                                <p:cTn id="203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20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4500"/>
                            </p:stCondLst>
                            <p:childTnLst>
                              <p:par>
                                <p:cTn id="209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1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28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500"/>
                            </p:stCondLst>
                            <p:childTnLst>
                              <p:par>
                                <p:cTn id="234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3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2000"/>
                            </p:stCondLst>
                            <p:childTnLst>
                              <p:par>
                                <p:cTn id="240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4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"/>
                            </p:stCondLst>
                            <p:childTnLst>
                              <p:par>
                                <p:cTn id="253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5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"/>
                            </p:stCondLst>
                            <p:childTnLst>
                              <p:par>
                                <p:cTn id="259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6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500"/>
                            </p:stCondLst>
                            <p:childTnLst>
                              <p:par>
                                <p:cTn id="265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2000"/>
                            </p:stCondLst>
                            <p:childTnLst>
                              <p:par>
                                <p:cTn id="271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  <p:animClr clrSpc="rgb" dir="cw">
                                      <p:cBhvr>
                                        <p:cTn id="28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00"/>
                            </p:stCondLst>
                            <p:childTnLst>
                              <p:par>
                                <p:cTn id="284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1000"/>
                            </p:stCondLst>
                            <p:childTnLst>
                              <p:par>
                                <p:cTn id="290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1500"/>
                            </p:stCondLst>
                            <p:childTnLst>
                              <p:par>
                                <p:cTn id="296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2000"/>
                            </p:stCondLst>
                            <p:childTnLst>
                              <p:par>
                                <p:cTn id="302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2500"/>
                            </p:stCondLst>
                            <p:childTnLst>
                              <p:par>
                                <p:cTn id="3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4" grpId="0" animBg="1"/>
      <p:bldP spid="154" grpId="1" animBg="1"/>
      <p:bldP spid="153" grpId="0" animBg="1"/>
      <p:bldP spid="153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Metin kutusu 16"/>
          <p:cNvSpPr txBox="1"/>
          <p:nvPr/>
        </p:nvSpPr>
        <p:spPr>
          <a:xfrm>
            <a:off x="10444122" y="4050875"/>
            <a:ext cx="90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Etkinlik</a:t>
            </a: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44122" y="4605229"/>
            <a:ext cx="1159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(5 – 5)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2994256" y="1004171"/>
            <a:ext cx="58661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Kitabımızdaki etkinlikleri yapalım.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71476B4-2115-4110-A208-8B27888997FC}"/>
              </a:ext>
            </a:extLst>
          </p:cNvPr>
          <p:cNvSpPr txBox="1"/>
          <p:nvPr/>
        </p:nvSpPr>
        <p:spPr>
          <a:xfrm>
            <a:off x="9746092" y="2761720"/>
            <a:ext cx="222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GEOMETRİK ŞEKİLLER VE ZİHİNDEN İŞLEMLER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938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152" y="-191074"/>
            <a:ext cx="8548789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843575" y="0"/>
            <a:ext cx="45923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30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HAZIRLAYAN</a:t>
            </a:r>
          </a:p>
          <a:p>
            <a:pPr algn="ctr"/>
            <a:endParaRPr lang="tr-TR" sz="3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5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Muhammet BOZKURT</a:t>
            </a:r>
          </a:p>
          <a:p>
            <a:pPr algn="ctr"/>
            <a:endParaRPr lang="tr-TR" sz="25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info@mebders.com</a:t>
            </a:r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www.mebders.com</a:t>
            </a:r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252323" y="488415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Tahoma"/>
              </a:rPr>
              <a:t>©mebders.com</a:t>
            </a:r>
          </a:p>
        </p:txBody>
      </p:sp>
      <p:sp>
        <p:nvSpPr>
          <p:cNvPr id="6" name="Yuvarlatılmış Dikdörtgen 5">
            <a:hlinkClick r:id="" action="ppaction://hlinkshowjump?jump=endshow"/>
          </p:cNvPr>
          <p:cNvSpPr/>
          <p:nvPr/>
        </p:nvSpPr>
        <p:spPr>
          <a:xfrm>
            <a:off x="10202454" y="565699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Kapat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669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ISPRING_RESOURCE_PATHS_HASH_PRESENTER" val="c3443ab11f94eec0ef4865e5f369d85bd1764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Özel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4970</TotalTime>
  <Words>168</Words>
  <Application>Microsoft Office PowerPoint</Application>
  <PresentationFormat>Geniş ekran</PresentationFormat>
  <Paragraphs>41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Tahoma</vt:lpstr>
      <vt:lpstr>Wingdings</vt:lpstr>
      <vt:lpstr>Advertising_Booth_Display</vt:lpstr>
      <vt:lpstr>1_Advertising_Booth_Display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Üç Basamaklı Doğal Sayılar</dc:title>
  <dc:creator>www.mebders.com</dc:creator>
  <cp:lastModifiedBy>Muhammet Bozkurt</cp:lastModifiedBy>
  <cp:revision>325</cp:revision>
  <dcterms:created xsi:type="dcterms:W3CDTF">2015-08-18T22:48:21Z</dcterms:created>
  <dcterms:modified xsi:type="dcterms:W3CDTF">2018-01-08T11:21:35Z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47CDB9D4-C571-40E4-A60F-B84C9155C95F</vt:lpwstr>
  </property>
  <property fmtid="{D5CDD505-2E9C-101B-9397-08002B2CF9AE}" pid="3" name="ArticulatePath">
    <vt:lpwstr>Sunu1</vt:lpwstr>
  </property>
  <property fmtid="{D5CDD505-2E9C-101B-9397-08002B2CF9AE}" pid="4" name="_MarkAsFinal">
    <vt:bool>true</vt:bool>
  </property>
</Properties>
</file>