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6E8ECB8-2615-4F26-A8A5-B382561866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723B8922-2F93-4595-9ED3-2510D934B9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0CD69AC-E6BE-48D6-912B-6F158B470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C3250-478E-449A-A366-DB3D3F640E6F}" type="datetimeFigureOut">
              <a:rPr lang="tr-TR" smtClean="0"/>
              <a:t>14.05.2018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662A73E-DE32-49B6-A667-660238A5B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C65829D-C8EB-46F1-B570-9D60BBF2C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71C9B-CB8A-42B0-AEF9-4E639D0C45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853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42244B2D-763B-4225-A9E2-9F1127051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327579F-3A22-4CEE-A399-F3C6D9D510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69B3325-07F6-4399-B60A-31329A3CF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C3250-478E-449A-A366-DB3D3F640E6F}" type="datetimeFigureOut">
              <a:rPr lang="tr-TR" smtClean="0"/>
              <a:t>14.05.2018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ED5AE77-D7D2-4E06-8100-3B3965912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6E8F8CD-8C31-4FDF-85FD-068B6D7A8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71C9B-CB8A-42B0-AEF9-4E639D0C45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5200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8042F242-D27B-43A7-9498-C7A4F08FC8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788E22D-6B06-46E5-B31A-E62CE3448C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1B48484-8E9F-447C-A3B7-1B6E09CB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C3250-478E-449A-A366-DB3D3F640E6F}" type="datetimeFigureOut">
              <a:rPr lang="tr-TR" smtClean="0"/>
              <a:t>14.05.2018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8EBEEAD-3FCB-4FF6-A190-376DBF9CC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BC2E1A2-C5AF-4257-B620-4AFD4B5D6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71C9B-CB8A-42B0-AEF9-4E639D0C45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9583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B9237A3-364E-46C1-9B54-9F945A681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E5484A8-5CDF-47AA-8FBB-87F373880F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03AF249-CC8E-4837-B3C5-A6E9856BB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C3250-478E-449A-A366-DB3D3F640E6F}" type="datetimeFigureOut">
              <a:rPr lang="tr-TR" smtClean="0"/>
              <a:t>14.05.2018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0E1B91C-4D75-4267-93FA-A4DA252D4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ED9F01D-DDF4-4575-A7E9-07C594F44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71C9B-CB8A-42B0-AEF9-4E639D0C45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4440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7289070A-ED5B-4AAD-A44A-1C03E9F0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33A4F5E-724E-4485-A379-2489216DE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702FFD9-518B-436B-A3A7-B2248CB63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C3250-478E-449A-A366-DB3D3F640E6F}" type="datetimeFigureOut">
              <a:rPr lang="tr-TR" smtClean="0"/>
              <a:t>14.05.2018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AEF22E7-D32C-4C62-951C-6BC61DF42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2A20697-0284-47FD-A5A6-A670BB6DD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71C9B-CB8A-42B0-AEF9-4E639D0C45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1536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AB90890-7821-46EA-A868-557BA61F3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FE32F4F-14E4-4E7F-BDC8-65D929CAF9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06440DD-599D-44BA-800A-F69E4181C7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9496B0F-B047-44C0-97A8-6BBF775C3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C3250-478E-449A-A366-DB3D3F640E6F}" type="datetimeFigureOut">
              <a:rPr lang="tr-TR" smtClean="0"/>
              <a:t>14.05.2018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E3C59AF-167A-468A-82BD-A04FEA6D0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9023BA8A-70D0-4627-8AB1-D52D864B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71C9B-CB8A-42B0-AEF9-4E639D0C45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5842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77D6930-DA14-4B29-A2A8-C5F02D587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15431A2-A112-4889-ABE8-1C0273986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D9A319E6-7A13-449C-8C41-08F978EE7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5072D70F-142C-4D67-9B60-C4653A14B3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AEEBD17F-CF3F-4FF8-9EF3-B863FCFF82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CE4809C-F030-47A4-A2AC-6F76C4326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C3250-478E-449A-A366-DB3D3F640E6F}" type="datetimeFigureOut">
              <a:rPr lang="tr-TR" smtClean="0"/>
              <a:t>14.05.2018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264E4F7A-B01E-47BB-AC50-452EE4D40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468762F8-BAF1-42B9-A4D3-2C75A8349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71C9B-CB8A-42B0-AEF9-4E639D0C45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5610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04239F2-056A-438B-95C9-B591A194E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1D858C05-B966-4D89-B75B-E69E72667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C3250-478E-449A-A366-DB3D3F640E6F}" type="datetimeFigureOut">
              <a:rPr lang="tr-TR" smtClean="0"/>
              <a:t>14.05.2018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2B13FB5D-A36B-4938-844F-3B09C45EE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87B211AF-DCAC-4AB4-B27D-86377E828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71C9B-CB8A-42B0-AEF9-4E639D0C45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3443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52BE2CBF-584A-4A7A-9681-C558AE93E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C3250-478E-449A-A366-DB3D3F640E6F}" type="datetimeFigureOut">
              <a:rPr lang="tr-TR" smtClean="0"/>
              <a:t>14.05.2018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D8819A31-9C8B-4097-B687-925BAB8C3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EAA30C1B-9B06-4A63-B0E5-9E271874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71C9B-CB8A-42B0-AEF9-4E639D0C45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0080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13FDB01-E6D3-4F4F-A35B-8BA80AC19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E9A25CA-BB46-4332-B2F4-905BD62A7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A766CA58-DF9B-4BF9-A68A-1BBA689728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45E3BDB-3ED9-4ED9-AB6B-843756BD3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C3250-478E-449A-A366-DB3D3F640E6F}" type="datetimeFigureOut">
              <a:rPr lang="tr-TR" smtClean="0"/>
              <a:t>14.05.2018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76DAED5-B907-4945-A758-C495BED21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B7DA1F3-E38A-4B01-9AE0-98F1E7760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71C9B-CB8A-42B0-AEF9-4E639D0C45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057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9F09FEC-6C4D-4A33-AC1F-580810046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24871626-3872-4035-8B01-ECCB916516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D812B933-D441-451E-ABAA-0A97AEF953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7FFA4895-3252-4D70-9595-3E6EE935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C3250-478E-449A-A366-DB3D3F640E6F}" type="datetimeFigureOut">
              <a:rPr lang="tr-TR" smtClean="0"/>
              <a:t>14.05.2018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0609F40-9156-405F-B0E9-E1566EFCB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C394D7B8-5CDE-456D-B875-752490CA6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71C9B-CB8A-42B0-AEF9-4E639D0C45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8687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2E6CC055-713F-40F7-AA74-666D03350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2F2DB9C4-04A0-4296-951F-DD7D39C6D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C8AE207-ECEF-4F47-B6FD-A2B22B2C2B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C3250-478E-449A-A366-DB3D3F640E6F}" type="datetimeFigureOut">
              <a:rPr lang="tr-TR" smtClean="0"/>
              <a:t>14.05.2018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FEF103A-14DB-4010-AC2C-BFD1881D0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F8BC4A3-2E1A-439C-8EDB-5C80AC7079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71C9B-CB8A-42B0-AEF9-4E639D0C45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7827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幕布">
            <a:extLst>
              <a:ext uri="{FF2B5EF4-FFF2-40B4-BE49-F238E27FC236}">
                <a16:creationId xmlns:a16="http://schemas.microsoft.com/office/drawing/2014/main" id="{3E57BAD6-D09B-46DF-8162-02011E30D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925" y="-1587"/>
            <a:ext cx="6696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5" descr="幕布">
            <a:extLst>
              <a:ext uri="{FF2B5EF4-FFF2-40B4-BE49-F238E27FC236}">
                <a16:creationId xmlns:a16="http://schemas.microsoft.com/office/drawing/2014/main" id="{3E2A4E75-B9FD-425D-85A1-0341C2276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8177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 descr="门">
            <a:extLst>
              <a:ext uri="{FF2B5EF4-FFF2-40B4-BE49-F238E27FC236}">
                <a16:creationId xmlns:a16="http://schemas.microsoft.com/office/drawing/2014/main" id="{3BC8CD2F-8131-4E23-8FAA-2A6B48E75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"/>
            <a:ext cx="12337869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81A0F851-5CEB-42A5-8DE9-D5773CA66996}"/>
              </a:ext>
            </a:extLst>
          </p:cNvPr>
          <p:cNvSpPr txBox="1"/>
          <p:nvPr/>
        </p:nvSpPr>
        <p:spPr>
          <a:xfrm>
            <a:off x="3526003" y="3916725"/>
            <a:ext cx="5565563" cy="55399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tr-TR" sz="3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Öğretmen : Muhammet BOZKURT</a:t>
            </a:r>
            <a:endParaRPr lang="en-US" sz="3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EB55C1E5-D364-4868-8C45-A2C9301873D9}"/>
              </a:ext>
            </a:extLst>
          </p:cNvPr>
          <p:cNvSpPr txBox="1"/>
          <p:nvPr/>
        </p:nvSpPr>
        <p:spPr>
          <a:xfrm>
            <a:off x="4174226" y="1771725"/>
            <a:ext cx="4269118" cy="116955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tr-TR" sz="7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Miniklerim</a:t>
            </a:r>
            <a:endParaRPr lang="en-US" sz="7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A1D1C2C5-1523-4EB4-BE3C-8DC38504100B}"/>
              </a:ext>
            </a:extLst>
          </p:cNvPr>
          <p:cNvSpPr/>
          <p:nvPr/>
        </p:nvSpPr>
        <p:spPr>
          <a:xfrm>
            <a:off x="4974165" y="7041778"/>
            <a:ext cx="261379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www.mebders.com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F42F0C30-7CA1-4B36-ADE1-7202D71D2CCC}"/>
              </a:ext>
            </a:extLst>
          </p:cNvPr>
          <p:cNvSpPr/>
          <p:nvPr/>
        </p:nvSpPr>
        <p:spPr>
          <a:xfrm>
            <a:off x="4622080" y="2941275"/>
            <a:ext cx="2965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/A Sınıfı</a:t>
            </a:r>
          </a:p>
        </p:txBody>
      </p:sp>
    </p:spTree>
    <p:extLst>
      <p:ext uri="{BB962C8B-B14F-4D97-AF65-F5344CB8AC3E}">
        <p14:creationId xmlns:p14="http://schemas.microsoft.com/office/powerpoint/2010/main" val="39099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500">
        <p14:ripple/>
        <p:sndAc>
          <p:stSnd loop="1">
            <p:snd r:embed="rId2" name="audio1.wav"/>
          </p:stSnd>
        </p:sndAc>
      </p:transition>
    </mc:Choice>
    <mc:Fallback xmlns="">
      <p:transition spd="slow" advClick="0" advTm="3500">
        <p:fade/>
        <p:sndAc>
          <p:stSnd loop="1">
            <p:snd r:embed="rId6" name="audio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alp" descr="F:\Slaytlar\Resim Arşivi\Scrap Set\Aşk Sevgi\Hearts_Love_PNG_Files\R11 - Red Hearts - 023.png">
            <a:extLst>
              <a:ext uri="{FF2B5EF4-FFF2-40B4-BE49-F238E27FC236}">
                <a16:creationId xmlns:a16="http://schemas.microsoft.com/office/drawing/2014/main" id="{B34BDE88-4B6D-4C8B-93C2-A0C618E1B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389" y="2361575"/>
            <a:ext cx="1912913" cy="191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fotoğraf" descr="H:\anasınıfı\resized\IMG_2666_800x600.JPG">
            <a:extLst>
              <a:ext uri="{FF2B5EF4-FFF2-40B4-BE49-F238E27FC236}">
                <a16:creationId xmlns:a16="http://schemas.microsoft.com/office/drawing/2014/main" id="{94030D3A-CE4B-4ACE-B9B6-8B308AF7D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0997">
            <a:off x="3875781" y="743160"/>
            <a:ext cx="5608316" cy="33046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F:\Slaytlar\Resim Arşivi\Scrap Set\Çerçeveler\Çerçeveli Arka Planlar\Fine_Quick_photo_18\1 (9).png">
            <a:extLst>
              <a:ext uri="{FF2B5EF4-FFF2-40B4-BE49-F238E27FC236}">
                <a16:creationId xmlns:a16="http://schemas.microsoft.com/office/drawing/2014/main" id="{EE615847-14EF-401A-A28E-3C6D694C9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804"/>
            <a:ext cx="12192000" cy="686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F:\Slaytlar\Resim Arşivi\Scrap Set\Aşk Sevgi\Red_and_White_Roses__Composition_with_Roses_PNG_Files\38.png">
            <a:extLst>
              <a:ext uri="{FF2B5EF4-FFF2-40B4-BE49-F238E27FC236}">
                <a16:creationId xmlns:a16="http://schemas.microsoft.com/office/drawing/2014/main" id="{6569E6CB-6D24-4157-9BA8-C7BE18C30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124" y="4517572"/>
            <a:ext cx="1440867" cy="111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>
            <a:extLst>
              <a:ext uri="{FF2B5EF4-FFF2-40B4-BE49-F238E27FC236}">
                <a16:creationId xmlns:a16="http://schemas.microsoft.com/office/drawing/2014/main" id="{7E73DE03-0A85-4C23-8A97-674FC8C14F9E}"/>
              </a:ext>
            </a:extLst>
          </p:cNvPr>
          <p:cNvSpPr/>
          <p:nvPr/>
        </p:nvSpPr>
        <p:spPr>
          <a:xfrm>
            <a:off x="4974165" y="7041778"/>
            <a:ext cx="261379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www.mebders.com</a:t>
            </a:r>
          </a:p>
        </p:txBody>
      </p:sp>
    </p:spTree>
    <p:extLst>
      <p:ext uri="{BB962C8B-B14F-4D97-AF65-F5344CB8AC3E}">
        <p14:creationId xmlns:p14="http://schemas.microsoft.com/office/powerpoint/2010/main" val="21693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7000">
        <p14:ripple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alp" descr="F:\Slaytlar\Resim Arşivi\Scrap Set\Aşk Sevgi\Hearts_Love_PNG_Files\R11 - Red Hearts - 023.png">
            <a:extLst>
              <a:ext uri="{FF2B5EF4-FFF2-40B4-BE49-F238E27FC236}">
                <a16:creationId xmlns:a16="http://schemas.microsoft.com/office/drawing/2014/main" id="{B34BDE88-4B6D-4C8B-93C2-A0C618E1B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389" y="2361575"/>
            <a:ext cx="1912913" cy="191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fotoğraf">
            <a:extLst>
              <a:ext uri="{FF2B5EF4-FFF2-40B4-BE49-F238E27FC236}">
                <a16:creationId xmlns:a16="http://schemas.microsoft.com/office/drawing/2014/main" id="{94030D3A-CE4B-4ACE-B9B6-8B308AF7D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392793">
            <a:off x="3902696" y="555875"/>
            <a:ext cx="5723782" cy="3611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F:\Slaytlar\Resim Arşivi\Scrap Set\Çerçeveler\Çerçeveli Arka Planlar\Fine_Quick_photo_18\1 (9).png">
            <a:extLst>
              <a:ext uri="{FF2B5EF4-FFF2-40B4-BE49-F238E27FC236}">
                <a16:creationId xmlns:a16="http://schemas.microsoft.com/office/drawing/2014/main" id="{EE615847-14EF-401A-A28E-3C6D694C9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F:\Slaytlar\Resim Arşivi\Scrap Set\Aşk Sevgi\Red_and_White_Roses__Composition_with_Roses_PNG_Files\38.png">
            <a:extLst>
              <a:ext uri="{FF2B5EF4-FFF2-40B4-BE49-F238E27FC236}">
                <a16:creationId xmlns:a16="http://schemas.microsoft.com/office/drawing/2014/main" id="{6569E6CB-6D24-4157-9BA8-C7BE18C30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124" y="4517572"/>
            <a:ext cx="1440867" cy="111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0E5AF8C8-D2D1-4F9B-8D73-FF0479B4C43C}"/>
              </a:ext>
            </a:extLst>
          </p:cNvPr>
          <p:cNvSpPr/>
          <p:nvPr/>
        </p:nvSpPr>
        <p:spPr>
          <a:xfrm>
            <a:off x="4974165" y="7041778"/>
            <a:ext cx="261379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www.mebders.com</a:t>
            </a:r>
          </a:p>
        </p:txBody>
      </p:sp>
    </p:spTree>
    <p:extLst>
      <p:ext uri="{BB962C8B-B14F-4D97-AF65-F5344CB8AC3E}">
        <p14:creationId xmlns:p14="http://schemas.microsoft.com/office/powerpoint/2010/main" val="2424386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7000">
        <p14:ripple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alp" descr="F:\Slaytlar\Resim Arşivi\Scrap Set\Aşk Sevgi\Hearts_Love_PNG_Files\R11 - Red Hearts - 023.png">
            <a:extLst>
              <a:ext uri="{FF2B5EF4-FFF2-40B4-BE49-F238E27FC236}">
                <a16:creationId xmlns:a16="http://schemas.microsoft.com/office/drawing/2014/main" id="{B34BDE88-4B6D-4C8B-93C2-A0C618E1B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389" y="2361575"/>
            <a:ext cx="1912913" cy="191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F:\Slaytlar\Resim Arşivi\Scrap Set\Çerçeveler\Çerçeveli Arka Planlar\Fine_Quick_photo_18\1 (9).png">
            <a:extLst>
              <a:ext uri="{FF2B5EF4-FFF2-40B4-BE49-F238E27FC236}">
                <a16:creationId xmlns:a16="http://schemas.microsoft.com/office/drawing/2014/main" id="{EE615847-14EF-401A-A28E-3C6D694C9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F:\Slaytlar\Resim Arşivi\Scrap Set\Aşk Sevgi\Red_and_White_Roses__Composition_with_Roses_PNG_Files\38.png">
            <a:extLst>
              <a:ext uri="{FF2B5EF4-FFF2-40B4-BE49-F238E27FC236}">
                <a16:creationId xmlns:a16="http://schemas.microsoft.com/office/drawing/2014/main" id="{6569E6CB-6D24-4157-9BA8-C7BE18C30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124" y="4517572"/>
            <a:ext cx="1440867" cy="111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>
            <a:extLst>
              <a:ext uri="{FF2B5EF4-FFF2-40B4-BE49-F238E27FC236}">
                <a16:creationId xmlns:a16="http://schemas.microsoft.com/office/drawing/2014/main" id="{CB0DE1CA-0133-4DD8-A7C0-9707ED08BA0A}"/>
              </a:ext>
            </a:extLst>
          </p:cNvPr>
          <p:cNvSpPr/>
          <p:nvPr/>
        </p:nvSpPr>
        <p:spPr>
          <a:xfrm>
            <a:off x="4876240" y="2122558"/>
            <a:ext cx="3201517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/ A Sınıfı 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31FB2A4A-E439-44D6-9F10-B180B9498FB9}"/>
              </a:ext>
            </a:extLst>
          </p:cNvPr>
          <p:cNvSpPr/>
          <p:nvPr/>
        </p:nvSpPr>
        <p:spPr>
          <a:xfrm>
            <a:off x="4974165" y="7041778"/>
            <a:ext cx="261379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www.mebders.com</a:t>
            </a:r>
          </a:p>
        </p:txBody>
      </p:sp>
    </p:spTree>
    <p:extLst>
      <p:ext uri="{BB962C8B-B14F-4D97-AF65-F5344CB8AC3E}">
        <p14:creationId xmlns:p14="http://schemas.microsoft.com/office/powerpoint/2010/main" val="344712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33</Words>
  <Application>Microsoft Office PowerPoint</Application>
  <PresentationFormat>Geniş ekran</PresentationFormat>
  <Paragraphs>8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www.mebders.com</dc:creator>
  <cp:lastModifiedBy>Muhammet Bozkurt</cp:lastModifiedBy>
  <cp:revision>6</cp:revision>
  <dcterms:created xsi:type="dcterms:W3CDTF">2018-05-14T13:11:51Z</dcterms:created>
  <dcterms:modified xsi:type="dcterms:W3CDTF">2018-05-14T13:57:42Z</dcterms:modified>
</cp:coreProperties>
</file>